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300" r:id="rId3"/>
    <p:sldId id="302" r:id="rId4"/>
    <p:sldId id="296" r:id="rId5"/>
    <p:sldId id="286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5"/>
    <a:srgbClr val="A6A6A6"/>
    <a:srgbClr val="4AAEA0"/>
    <a:srgbClr val="00708A"/>
    <a:srgbClr val="558EA5"/>
    <a:srgbClr val="0AB5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648868-AB55-4FD6-AEDE-29D4F797AD81}" v="22" dt="2023-04-18T14:21:02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82" d="100"/>
          <a:sy n="82" d="100"/>
        </p:scale>
        <p:origin x="67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08000" cy="108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urfc Sfen" userId="826c40b3587717ef" providerId="LiveId" clId="{CB648868-AB55-4FD6-AEDE-29D4F797AD81}"/>
    <pc:docChg chg="undo custSel addSld delSld modSld">
      <pc:chgData name="Bourfc Sfen" userId="826c40b3587717ef" providerId="LiveId" clId="{CB648868-AB55-4FD6-AEDE-29D4F797AD81}" dt="2023-04-18T14:21:10.294" v="1153" actId="1076"/>
      <pc:docMkLst>
        <pc:docMk/>
      </pc:docMkLst>
      <pc:sldChg chg="del">
        <pc:chgData name="Bourfc Sfen" userId="826c40b3587717ef" providerId="LiveId" clId="{CB648868-AB55-4FD6-AEDE-29D4F797AD81}" dt="2023-04-18T14:05:15.009" v="987" actId="47"/>
        <pc:sldMkLst>
          <pc:docMk/>
          <pc:sldMk cId="2568367950" sldId="259"/>
        </pc:sldMkLst>
      </pc:sldChg>
      <pc:sldChg chg="del">
        <pc:chgData name="Bourfc Sfen" userId="826c40b3587717ef" providerId="LiveId" clId="{CB648868-AB55-4FD6-AEDE-29D4F797AD81}" dt="2023-04-18T14:05:15.666" v="988" actId="47"/>
        <pc:sldMkLst>
          <pc:docMk/>
          <pc:sldMk cId="622523192" sldId="260"/>
        </pc:sldMkLst>
      </pc:sldChg>
      <pc:sldChg chg="del">
        <pc:chgData name="Bourfc Sfen" userId="826c40b3587717ef" providerId="LiveId" clId="{CB648868-AB55-4FD6-AEDE-29D4F797AD81}" dt="2023-04-18T14:05:26.492" v="990" actId="47"/>
        <pc:sldMkLst>
          <pc:docMk/>
          <pc:sldMk cId="1855991612" sldId="261"/>
        </pc:sldMkLst>
      </pc:sldChg>
      <pc:sldChg chg="del">
        <pc:chgData name="Bourfc Sfen" userId="826c40b3587717ef" providerId="LiveId" clId="{CB648868-AB55-4FD6-AEDE-29D4F797AD81}" dt="2023-04-18T13:44:55.848" v="607" actId="2696"/>
        <pc:sldMkLst>
          <pc:docMk/>
          <pc:sldMk cId="2365191729" sldId="264"/>
        </pc:sldMkLst>
      </pc:sldChg>
      <pc:sldChg chg="del">
        <pc:chgData name="Bourfc Sfen" userId="826c40b3587717ef" providerId="LiveId" clId="{CB648868-AB55-4FD6-AEDE-29D4F797AD81}" dt="2023-04-18T14:05:27.713" v="992" actId="47"/>
        <pc:sldMkLst>
          <pc:docMk/>
          <pc:sldMk cId="1203378459" sldId="265"/>
        </pc:sldMkLst>
      </pc:sldChg>
      <pc:sldChg chg="del">
        <pc:chgData name="Bourfc Sfen" userId="826c40b3587717ef" providerId="LiveId" clId="{CB648868-AB55-4FD6-AEDE-29D4F797AD81}" dt="2023-04-18T14:05:28.591" v="993" actId="47"/>
        <pc:sldMkLst>
          <pc:docMk/>
          <pc:sldMk cId="2047961848" sldId="266"/>
        </pc:sldMkLst>
      </pc:sldChg>
      <pc:sldChg chg="del">
        <pc:chgData name="Bourfc Sfen" userId="826c40b3587717ef" providerId="LiveId" clId="{CB648868-AB55-4FD6-AEDE-29D4F797AD81}" dt="2023-04-18T13:34:03.339" v="35" actId="47"/>
        <pc:sldMkLst>
          <pc:docMk/>
          <pc:sldMk cId="1282193854" sldId="267"/>
        </pc:sldMkLst>
      </pc:sldChg>
      <pc:sldChg chg="del">
        <pc:chgData name="Bourfc Sfen" userId="826c40b3587717ef" providerId="LiveId" clId="{CB648868-AB55-4FD6-AEDE-29D4F797AD81}" dt="2023-04-18T14:05:31.897" v="996" actId="47"/>
        <pc:sldMkLst>
          <pc:docMk/>
          <pc:sldMk cId="3168189481" sldId="268"/>
        </pc:sldMkLst>
      </pc:sldChg>
      <pc:sldChg chg="del">
        <pc:chgData name="Bourfc Sfen" userId="826c40b3587717ef" providerId="LiveId" clId="{CB648868-AB55-4FD6-AEDE-29D4F797AD81}" dt="2023-04-18T14:05:34.149" v="997" actId="47"/>
        <pc:sldMkLst>
          <pc:docMk/>
          <pc:sldMk cId="209891692" sldId="269"/>
        </pc:sldMkLst>
      </pc:sldChg>
      <pc:sldChg chg="modSp mod">
        <pc:chgData name="Bourfc Sfen" userId="826c40b3587717ef" providerId="LiveId" clId="{CB648868-AB55-4FD6-AEDE-29D4F797AD81}" dt="2023-04-18T13:47:43.171" v="668" actId="20577"/>
        <pc:sldMkLst>
          <pc:docMk/>
          <pc:sldMk cId="1794918983" sldId="274"/>
        </pc:sldMkLst>
        <pc:spChg chg="mod">
          <ac:chgData name="Bourfc Sfen" userId="826c40b3587717ef" providerId="LiveId" clId="{CB648868-AB55-4FD6-AEDE-29D4F797AD81}" dt="2023-04-18T13:47:43.171" v="668" actId="20577"/>
          <ac:spMkLst>
            <pc:docMk/>
            <pc:sldMk cId="1794918983" sldId="274"/>
            <ac:spMk id="3" creationId="{DD774D97-E763-7434-71EA-70011BEEE9DA}"/>
          </ac:spMkLst>
        </pc:spChg>
      </pc:sldChg>
      <pc:sldChg chg="del">
        <pc:chgData name="Bourfc Sfen" userId="826c40b3587717ef" providerId="LiveId" clId="{CB648868-AB55-4FD6-AEDE-29D4F797AD81}" dt="2023-04-18T13:33:57.922" v="32" actId="47"/>
        <pc:sldMkLst>
          <pc:docMk/>
          <pc:sldMk cId="2341935466" sldId="275"/>
        </pc:sldMkLst>
      </pc:sldChg>
      <pc:sldChg chg="del">
        <pc:chgData name="Bourfc Sfen" userId="826c40b3587717ef" providerId="LiveId" clId="{CB648868-AB55-4FD6-AEDE-29D4F797AD81}" dt="2023-04-18T13:33:58.973" v="33" actId="47"/>
        <pc:sldMkLst>
          <pc:docMk/>
          <pc:sldMk cId="3161493886" sldId="276"/>
        </pc:sldMkLst>
      </pc:sldChg>
      <pc:sldChg chg="del">
        <pc:chgData name="Bourfc Sfen" userId="826c40b3587717ef" providerId="LiveId" clId="{CB648868-AB55-4FD6-AEDE-29D4F797AD81}" dt="2023-04-18T13:34:00.956" v="34" actId="47"/>
        <pc:sldMkLst>
          <pc:docMk/>
          <pc:sldMk cId="3777905771" sldId="277"/>
        </pc:sldMkLst>
      </pc:sldChg>
      <pc:sldChg chg="del">
        <pc:chgData name="Bourfc Sfen" userId="826c40b3587717ef" providerId="LiveId" clId="{CB648868-AB55-4FD6-AEDE-29D4F797AD81}" dt="2023-04-18T14:05:38.150" v="1001" actId="47"/>
        <pc:sldMkLst>
          <pc:docMk/>
          <pc:sldMk cId="301838019" sldId="278"/>
        </pc:sldMkLst>
      </pc:sldChg>
      <pc:sldChg chg="del">
        <pc:chgData name="Bourfc Sfen" userId="826c40b3587717ef" providerId="LiveId" clId="{CB648868-AB55-4FD6-AEDE-29D4F797AD81}" dt="2023-04-18T14:05:30.635" v="995" actId="47"/>
        <pc:sldMkLst>
          <pc:docMk/>
          <pc:sldMk cId="2026982041" sldId="279"/>
        </pc:sldMkLst>
      </pc:sldChg>
      <pc:sldChg chg="del">
        <pc:chgData name="Bourfc Sfen" userId="826c40b3587717ef" providerId="LiveId" clId="{CB648868-AB55-4FD6-AEDE-29D4F797AD81}" dt="2023-04-18T13:34:04.666" v="36" actId="47"/>
        <pc:sldMkLst>
          <pc:docMk/>
          <pc:sldMk cId="726248205" sldId="280"/>
        </pc:sldMkLst>
      </pc:sldChg>
      <pc:sldChg chg="del">
        <pc:chgData name="Bourfc Sfen" userId="826c40b3587717ef" providerId="LiveId" clId="{CB648868-AB55-4FD6-AEDE-29D4F797AD81}" dt="2023-04-18T13:34:06.186" v="37" actId="47"/>
        <pc:sldMkLst>
          <pc:docMk/>
          <pc:sldMk cId="2965345961" sldId="281"/>
        </pc:sldMkLst>
      </pc:sldChg>
      <pc:sldChg chg="del">
        <pc:chgData name="Bourfc Sfen" userId="826c40b3587717ef" providerId="LiveId" clId="{CB648868-AB55-4FD6-AEDE-29D4F797AD81}" dt="2023-04-18T14:05:35.072" v="998" actId="47"/>
        <pc:sldMkLst>
          <pc:docMk/>
          <pc:sldMk cId="3624243617" sldId="282"/>
        </pc:sldMkLst>
      </pc:sldChg>
      <pc:sldChg chg="del">
        <pc:chgData name="Bourfc Sfen" userId="826c40b3587717ef" providerId="LiveId" clId="{CB648868-AB55-4FD6-AEDE-29D4F797AD81}" dt="2023-04-18T14:05:37.541" v="1000" actId="47"/>
        <pc:sldMkLst>
          <pc:docMk/>
          <pc:sldMk cId="2958772672" sldId="283"/>
        </pc:sldMkLst>
      </pc:sldChg>
      <pc:sldChg chg="del">
        <pc:chgData name="Bourfc Sfen" userId="826c40b3587717ef" providerId="LiveId" clId="{CB648868-AB55-4FD6-AEDE-29D4F797AD81}" dt="2023-04-18T14:05:36.954" v="999" actId="47"/>
        <pc:sldMkLst>
          <pc:docMk/>
          <pc:sldMk cId="3686627117" sldId="284"/>
        </pc:sldMkLst>
      </pc:sldChg>
      <pc:sldChg chg="modSp mod">
        <pc:chgData name="Bourfc Sfen" userId="826c40b3587717ef" providerId="LiveId" clId="{CB648868-AB55-4FD6-AEDE-29D4F797AD81}" dt="2023-04-18T14:06:35.719" v="1143" actId="20577"/>
        <pc:sldMkLst>
          <pc:docMk/>
          <pc:sldMk cId="3424333333" sldId="286"/>
        </pc:sldMkLst>
        <pc:spChg chg="mod">
          <ac:chgData name="Bourfc Sfen" userId="826c40b3587717ef" providerId="LiveId" clId="{CB648868-AB55-4FD6-AEDE-29D4F797AD81}" dt="2023-04-18T14:06:35.719" v="1143" actId="20577"/>
          <ac:spMkLst>
            <pc:docMk/>
            <pc:sldMk cId="3424333333" sldId="286"/>
            <ac:spMk id="6" creationId="{2F9F4D82-8456-41A6-B14F-98CD2EB70982}"/>
          </ac:spMkLst>
        </pc:spChg>
      </pc:sldChg>
      <pc:sldChg chg="del">
        <pc:chgData name="Bourfc Sfen" userId="826c40b3587717ef" providerId="LiveId" clId="{CB648868-AB55-4FD6-AEDE-29D4F797AD81}" dt="2023-04-18T14:06:45.127" v="1144" actId="47"/>
        <pc:sldMkLst>
          <pc:docMk/>
          <pc:sldMk cId="4060509787" sldId="287"/>
        </pc:sldMkLst>
      </pc:sldChg>
      <pc:sldChg chg="del">
        <pc:chgData name="Bourfc Sfen" userId="826c40b3587717ef" providerId="LiveId" clId="{CB648868-AB55-4FD6-AEDE-29D4F797AD81}" dt="2023-04-18T14:06:49.117" v="1145" actId="47"/>
        <pc:sldMkLst>
          <pc:docMk/>
          <pc:sldMk cId="2225320125" sldId="288"/>
        </pc:sldMkLst>
      </pc:sldChg>
      <pc:sldChg chg="del">
        <pc:chgData name="Bourfc Sfen" userId="826c40b3587717ef" providerId="LiveId" clId="{CB648868-AB55-4FD6-AEDE-29D4F797AD81}" dt="2023-04-18T14:06:50.111" v="1146" actId="47"/>
        <pc:sldMkLst>
          <pc:docMk/>
          <pc:sldMk cId="2017921791" sldId="289"/>
        </pc:sldMkLst>
      </pc:sldChg>
      <pc:sldChg chg="del">
        <pc:chgData name="Bourfc Sfen" userId="826c40b3587717ef" providerId="LiveId" clId="{CB648868-AB55-4FD6-AEDE-29D4F797AD81}" dt="2023-04-18T14:06:51.289" v="1147" actId="47"/>
        <pc:sldMkLst>
          <pc:docMk/>
          <pc:sldMk cId="810755602" sldId="290"/>
        </pc:sldMkLst>
      </pc:sldChg>
      <pc:sldChg chg="del">
        <pc:chgData name="Bourfc Sfen" userId="826c40b3587717ef" providerId="LiveId" clId="{CB648868-AB55-4FD6-AEDE-29D4F797AD81}" dt="2023-04-18T14:06:53.249" v="1148" actId="47"/>
        <pc:sldMkLst>
          <pc:docMk/>
          <pc:sldMk cId="322370694" sldId="291"/>
        </pc:sldMkLst>
      </pc:sldChg>
      <pc:sldChg chg="del">
        <pc:chgData name="Bourfc Sfen" userId="826c40b3587717ef" providerId="LiveId" clId="{CB648868-AB55-4FD6-AEDE-29D4F797AD81}" dt="2023-04-18T14:05:16.230" v="989" actId="47"/>
        <pc:sldMkLst>
          <pc:docMk/>
          <pc:sldMk cId="2969140473" sldId="292"/>
        </pc:sldMkLst>
      </pc:sldChg>
      <pc:sldChg chg="del">
        <pc:chgData name="Bourfc Sfen" userId="826c40b3587717ef" providerId="LiveId" clId="{CB648868-AB55-4FD6-AEDE-29D4F797AD81}" dt="2023-04-18T14:05:13.515" v="986" actId="47"/>
        <pc:sldMkLst>
          <pc:docMk/>
          <pc:sldMk cId="758391739" sldId="293"/>
        </pc:sldMkLst>
      </pc:sldChg>
      <pc:sldChg chg="del">
        <pc:chgData name="Bourfc Sfen" userId="826c40b3587717ef" providerId="LiveId" clId="{CB648868-AB55-4FD6-AEDE-29D4F797AD81}" dt="2023-04-18T14:05:27.119" v="991" actId="47"/>
        <pc:sldMkLst>
          <pc:docMk/>
          <pc:sldMk cId="3094098006" sldId="294"/>
        </pc:sldMkLst>
      </pc:sldChg>
      <pc:sldChg chg="del">
        <pc:chgData name="Bourfc Sfen" userId="826c40b3587717ef" providerId="LiveId" clId="{CB648868-AB55-4FD6-AEDE-29D4F797AD81}" dt="2023-04-18T14:05:29.712" v="994" actId="47"/>
        <pc:sldMkLst>
          <pc:docMk/>
          <pc:sldMk cId="1142635130" sldId="295"/>
        </pc:sldMkLst>
      </pc:sldChg>
      <pc:sldChg chg="addSp modSp mod">
        <pc:chgData name="Bourfc Sfen" userId="826c40b3587717ef" providerId="LiveId" clId="{CB648868-AB55-4FD6-AEDE-29D4F797AD81}" dt="2023-04-18T14:18:29.906" v="1151" actId="1076"/>
        <pc:sldMkLst>
          <pc:docMk/>
          <pc:sldMk cId="1317971196" sldId="296"/>
        </pc:sldMkLst>
        <pc:spChg chg="add mod">
          <ac:chgData name="Bourfc Sfen" userId="826c40b3587717ef" providerId="LiveId" clId="{CB648868-AB55-4FD6-AEDE-29D4F797AD81}" dt="2023-04-18T14:18:26.690" v="1150" actId="20577"/>
          <ac:spMkLst>
            <pc:docMk/>
            <pc:sldMk cId="1317971196" sldId="296"/>
            <ac:spMk id="7" creationId="{CF993ECD-AA3A-4784-7C9D-0C4BA9DCE6E6}"/>
          </ac:spMkLst>
        </pc:spChg>
        <pc:picChg chg="mod">
          <ac:chgData name="Bourfc Sfen" userId="826c40b3587717ef" providerId="LiveId" clId="{CB648868-AB55-4FD6-AEDE-29D4F797AD81}" dt="2023-04-18T14:18:29.906" v="1151" actId="1076"/>
          <ac:picMkLst>
            <pc:docMk/>
            <pc:sldMk cId="1317971196" sldId="296"/>
            <ac:picMk id="14" creationId="{C0E64EFB-1474-4D94-900E-AE3082868F4B}"/>
          </ac:picMkLst>
        </pc:picChg>
      </pc:sldChg>
      <pc:sldChg chg="del">
        <pc:chgData name="Bourfc Sfen" userId="826c40b3587717ef" providerId="LiveId" clId="{CB648868-AB55-4FD6-AEDE-29D4F797AD81}" dt="2023-04-18T14:05:40.300" v="1002" actId="47"/>
        <pc:sldMkLst>
          <pc:docMk/>
          <pc:sldMk cId="2109380913" sldId="297"/>
        </pc:sldMkLst>
      </pc:sldChg>
      <pc:sldChg chg="del">
        <pc:chgData name="Bourfc Sfen" userId="826c40b3587717ef" providerId="LiveId" clId="{CB648868-AB55-4FD6-AEDE-29D4F797AD81}" dt="2023-04-18T14:05:42.043" v="1003" actId="47"/>
        <pc:sldMkLst>
          <pc:docMk/>
          <pc:sldMk cId="4117793534" sldId="298"/>
        </pc:sldMkLst>
      </pc:sldChg>
      <pc:sldChg chg="del">
        <pc:chgData name="Bourfc Sfen" userId="826c40b3587717ef" providerId="LiveId" clId="{CB648868-AB55-4FD6-AEDE-29D4F797AD81}" dt="2023-04-18T14:05:44.790" v="1004" actId="47"/>
        <pc:sldMkLst>
          <pc:docMk/>
          <pc:sldMk cId="1958952581" sldId="299"/>
        </pc:sldMkLst>
      </pc:sldChg>
      <pc:sldChg chg="addSp delSp modSp new mod">
        <pc:chgData name="Bourfc Sfen" userId="826c40b3587717ef" providerId="LiveId" clId="{CB648868-AB55-4FD6-AEDE-29D4F797AD81}" dt="2023-04-18T14:21:10.294" v="1153" actId="1076"/>
        <pc:sldMkLst>
          <pc:docMk/>
          <pc:sldMk cId="4020350274" sldId="300"/>
        </pc:sldMkLst>
        <pc:spChg chg="mod">
          <ac:chgData name="Bourfc Sfen" userId="826c40b3587717ef" providerId="LiveId" clId="{CB648868-AB55-4FD6-AEDE-29D4F797AD81}" dt="2023-04-18T13:38:28.967" v="308" actId="20577"/>
          <ac:spMkLst>
            <pc:docMk/>
            <pc:sldMk cId="4020350274" sldId="300"/>
            <ac:spMk id="2" creationId="{037464C8-69A7-73E0-0037-772F823352DB}"/>
          </ac:spMkLst>
        </pc:spChg>
        <pc:spChg chg="mod">
          <ac:chgData name="Bourfc Sfen" userId="826c40b3587717ef" providerId="LiveId" clId="{CB648868-AB55-4FD6-AEDE-29D4F797AD81}" dt="2023-04-18T13:46:55.829" v="632" actId="20577"/>
          <ac:spMkLst>
            <pc:docMk/>
            <pc:sldMk cId="4020350274" sldId="300"/>
            <ac:spMk id="4" creationId="{40804950-6724-9117-2478-46F5BA9F67E8}"/>
          </ac:spMkLst>
        </pc:spChg>
        <pc:spChg chg="mod">
          <ac:chgData name="Bourfc Sfen" userId="826c40b3587717ef" providerId="LiveId" clId="{CB648868-AB55-4FD6-AEDE-29D4F797AD81}" dt="2023-04-18T13:44:44.278" v="606" actId="20577"/>
          <ac:spMkLst>
            <pc:docMk/>
            <pc:sldMk cId="4020350274" sldId="300"/>
            <ac:spMk id="7" creationId="{D70BC667-E19E-4EAA-5DDE-F3CA3EBE3338}"/>
          </ac:spMkLst>
        </pc:spChg>
        <pc:spChg chg="add mod">
          <ac:chgData name="Bourfc Sfen" userId="826c40b3587717ef" providerId="LiveId" clId="{CB648868-AB55-4FD6-AEDE-29D4F797AD81}" dt="2023-04-18T14:21:10.294" v="1153" actId="1076"/>
          <ac:spMkLst>
            <pc:docMk/>
            <pc:sldMk cId="4020350274" sldId="300"/>
            <ac:spMk id="8" creationId="{C70DCD9F-31B1-F01D-01EA-30701A96ECD0}"/>
          </ac:spMkLst>
        </pc:spChg>
        <pc:picChg chg="add del">
          <ac:chgData name="Bourfc Sfen" userId="826c40b3587717ef" providerId="LiveId" clId="{CB648868-AB55-4FD6-AEDE-29D4F797AD81}" dt="2023-04-18T13:34:58.978" v="127" actId="478"/>
          <ac:picMkLst>
            <pc:docMk/>
            <pc:sldMk cId="4020350274" sldId="300"/>
            <ac:picMk id="8" creationId="{B4DFD95C-5034-F3B4-BAA8-2AAF6C58192C}"/>
          </ac:picMkLst>
        </pc:picChg>
        <pc:picChg chg="add mod">
          <ac:chgData name="Bourfc Sfen" userId="826c40b3587717ef" providerId="LiveId" clId="{CB648868-AB55-4FD6-AEDE-29D4F797AD81}" dt="2023-04-18T13:36:02.781" v="133" actId="1076"/>
          <ac:picMkLst>
            <pc:docMk/>
            <pc:sldMk cId="4020350274" sldId="300"/>
            <ac:picMk id="10" creationId="{491EA04A-CB17-CCCD-8AC1-50D2A0B4FC68}"/>
          </ac:picMkLst>
        </pc:picChg>
      </pc:sldChg>
      <pc:sldChg chg="addSp delSp modSp new del mod">
        <pc:chgData name="Bourfc Sfen" userId="826c40b3587717ef" providerId="LiveId" clId="{CB648868-AB55-4FD6-AEDE-29D4F797AD81}" dt="2023-04-18T14:04:54.744" v="985" actId="2696"/>
        <pc:sldMkLst>
          <pc:docMk/>
          <pc:sldMk cId="4292206513" sldId="301"/>
        </pc:sldMkLst>
        <pc:spChg chg="mod">
          <ac:chgData name="Bourfc Sfen" userId="826c40b3587717ef" providerId="LiveId" clId="{CB648868-AB55-4FD6-AEDE-29D4F797AD81}" dt="2023-04-18T13:48:39.038" v="706" actId="20577"/>
          <ac:spMkLst>
            <pc:docMk/>
            <pc:sldMk cId="4292206513" sldId="301"/>
            <ac:spMk id="2" creationId="{724C411C-607C-6186-EAB7-EF09F75EF868}"/>
          </ac:spMkLst>
        </pc:spChg>
        <pc:spChg chg="add del mod">
          <ac:chgData name="Bourfc Sfen" userId="826c40b3587717ef" providerId="LiveId" clId="{CB648868-AB55-4FD6-AEDE-29D4F797AD81}" dt="2023-04-18T13:57:27.789" v="715"/>
          <ac:spMkLst>
            <pc:docMk/>
            <pc:sldMk cId="4292206513" sldId="301"/>
            <ac:spMk id="7" creationId="{05D2E941-0DF7-D232-5436-07820B669060}"/>
          </ac:spMkLst>
        </pc:spChg>
        <pc:spChg chg="add mod">
          <ac:chgData name="Bourfc Sfen" userId="826c40b3587717ef" providerId="LiveId" clId="{CB648868-AB55-4FD6-AEDE-29D4F797AD81}" dt="2023-04-18T14:00:31.878" v="728"/>
          <ac:spMkLst>
            <pc:docMk/>
            <pc:sldMk cId="4292206513" sldId="301"/>
            <ac:spMk id="10" creationId="{AD919C57-9C2A-D7DA-9AB3-8C5286E1C430}"/>
          </ac:spMkLst>
        </pc:spChg>
        <pc:graphicFrameChg chg="add del mod">
          <ac:chgData name="Bourfc Sfen" userId="826c40b3587717ef" providerId="LiveId" clId="{CB648868-AB55-4FD6-AEDE-29D4F797AD81}" dt="2023-04-18T13:57:27.735" v="714"/>
          <ac:graphicFrameMkLst>
            <pc:docMk/>
            <pc:sldMk cId="4292206513" sldId="301"/>
            <ac:graphicFrameMk id="8" creationId="{41273C3E-B6EA-0B6E-A78B-4D35E36547D2}"/>
          </ac:graphicFrameMkLst>
        </pc:graphicFrameChg>
        <pc:picChg chg="add mod">
          <ac:chgData name="Bourfc Sfen" userId="826c40b3587717ef" providerId="LiveId" clId="{CB648868-AB55-4FD6-AEDE-29D4F797AD81}" dt="2023-04-18T13:59:33.596" v="727" actId="1076"/>
          <ac:picMkLst>
            <pc:docMk/>
            <pc:sldMk cId="4292206513" sldId="301"/>
            <ac:picMk id="9" creationId="{23F4D329-32D1-5096-1127-6E36F90E1463}"/>
          </ac:picMkLst>
        </pc:picChg>
      </pc:sldChg>
      <pc:sldChg chg="addSp modSp new mod">
        <pc:chgData name="Bourfc Sfen" userId="826c40b3587717ef" providerId="LiveId" clId="{CB648868-AB55-4FD6-AEDE-29D4F797AD81}" dt="2023-04-18T14:04:34.348" v="984" actId="20577"/>
        <pc:sldMkLst>
          <pc:docMk/>
          <pc:sldMk cId="514544098" sldId="302"/>
        </pc:sldMkLst>
        <pc:spChg chg="mod">
          <ac:chgData name="Bourfc Sfen" userId="826c40b3587717ef" providerId="LiveId" clId="{CB648868-AB55-4FD6-AEDE-29D4F797AD81}" dt="2023-04-18T14:02:07.171" v="778" actId="120"/>
          <ac:spMkLst>
            <pc:docMk/>
            <pc:sldMk cId="514544098" sldId="302"/>
            <ac:spMk id="2" creationId="{8BF38160-FA28-7C46-B622-6D06A8CDC8ED}"/>
          </ac:spMkLst>
        </pc:spChg>
        <pc:spChg chg="mod">
          <ac:chgData name="Bourfc Sfen" userId="826c40b3587717ef" providerId="LiveId" clId="{CB648868-AB55-4FD6-AEDE-29D4F797AD81}" dt="2023-04-18T14:04:34.348" v="984" actId="20577"/>
          <ac:spMkLst>
            <pc:docMk/>
            <pc:sldMk cId="514544098" sldId="302"/>
            <ac:spMk id="7" creationId="{AD919C57-9C2A-D7DA-9AB3-8C5286E1C430}"/>
          </ac:spMkLst>
        </pc:spChg>
        <pc:picChg chg="add mod">
          <ac:chgData name="Bourfc Sfen" userId="826c40b3587717ef" providerId="LiveId" clId="{CB648868-AB55-4FD6-AEDE-29D4F797AD81}" dt="2023-04-18T14:02:52.069" v="831" actId="1076"/>
          <ac:picMkLst>
            <pc:docMk/>
            <pc:sldMk cId="514544098" sldId="302"/>
            <ac:picMk id="8" creationId="{7214A24C-8987-2D41-BEE5-2458E901E7D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807A4-5E8F-4D3D-B409-BD727CA589BB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C1E35-1074-4C65-B96C-904DBBA0BA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65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1377000"/>
            <a:ext cx="12192000" cy="54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spcBef>
                <a:spcPts val="300"/>
              </a:spcBef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860B836-31E8-4A30-965B-F9AA81247FD5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tx1"/>
          </a:solidFill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4FB52378-A0FD-452E-85F1-5A97FEAB709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6735D1B-2107-4898-9981-8E77A95C5ABD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8F5A5A7-7993-414A-A25C-E6B4068E1BAD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38104A57-D14E-4E9E-9E1B-FA57E804BD75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C1BF950E-817A-4F69-91B8-D1116941A2E9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073802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>
          <p15:clr>
            <a:srgbClr val="FBAE40"/>
          </p15:clr>
        </p15:guide>
        <p15:guide id="2" pos="6969">
          <p15:clr>
            <a:srgbClr val="FBAE40"/>
          </p15:clr>
        </p15:guide>
        <p15:guide id="3" pos="6493">
          <p15:clr>
            <a:srgbClr val="FBAE40"/>
          </p15:clr>
        </p15:guide>
        <p15:guide id="4" pos="6017">
          <p15:clr>
            <a:srgbClr val="FBAE40"/>
          </p15:clr>
        </p15:guide>
        <p15:guide id="5" pos="5541">
          <p15:clr>
            <a:srgbClr val="FBAE40"/>
          </p15:clr>
        </p15:guide>
        <p15:guide id="6" pos="5065">
          <p15:clr>
            <a:srgbClr val="FBAE40"/>
          </p15:clr>
        </p15:guide>
        <p15:guide id="7" orient="horz" pos="2160">
          <p15:clr>
            <a:srgbClr val="FBAE40"/>
          </p15:clr>
        </p15:guide>
        <p15:guide id="8" orient="horz" pos="1684">
          <p15:clr>
            <a:srgbClr val="FBAE40"/>
          </p15:clr>
        </p15:guide>
        <p15:guide id="9" orient="horz" pos="2636">
          <p15:clr>
            <a:srgbClr val="FBAE40"/>
          </p15:clr>
        </p15:guide>
        <p15:guide id="10" orient="horz" pos="3112">
          <p15:clr>
            <a:srgbClr val="FBAE40"/>
          </p15:clr>
        </p15:guide>
        <p15:guide id="11" orient="horz" pos="3589">
          <p15:clr>
            <a:srgbClr val="FBAE40"/>
          </p15:clr>
        </p15:guide>
        <p15:guide id="12" orient="horz" pos="12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640000" y="1874319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A0DEEDA6-86DE-45ED-BC0B-153A217B7329}"/>
              </a:ext>
            </a:extLst>
          </p:cNvPr>
          <p:cNvGrpSpPr/>
          <p:nvPr userDrawn="1"/>
        </p:nvGrpSpPr>
        <p:grpSpPr>
          <a:xfrm>
            <a:off x="382758" y="354440"/>
            <a:ext cx="775285" cy="775285"/>
            <a:chOff x="372000" y="1485000"/>
            <a:chExt cx="775285" cy="775285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750B921-C140-4686-8DC3-E852BBDCA8C8}"/>
                </a:ext>
              </a:extLst>
            </p:cNvPr>
            <p:cNvSpPr/>
            <p:nvPr/>
          </p:nvSpPr>
          <p:spPr>
            <a:xfrm>
              <a:off x="372000" y="1485000"/>
              <a:ext cx="775285" cy="775285"/>
            </a:xfrm>
            <a:custGeom>
              <a:avLst/>
              <a:gdLst>
                <a:gd name="connsiteX0" fmla="*/ 745720 w 775285"/>
                <a:gd name="connsiteY0" fmla="*/ 29538 h 775285"/>
                <a:gd name="connsiteX1" fmla="*/ 745720 w 775285"/>
                <a:gd name="connsiteY1" fmla="*/ 745720 h 775285"/>
                <a:gd name="connsiteX2" fmla="*/ 29538 w 775285"/>
                <a:gd name="connsiteY2" fmla="*/ 745720 h 775285"/>
                <a:gd name="connsiteX3" fmla="*/ 29538 w 775285"/>
                <a:gd name="connsiteY3" fmla="*/ 29538 h 775285"/>
                <a:gd name="connsiteX4" fmla="*/ 745720 w 775285"/>
                <a:gd name="connsiteY4" fmla="*/ 29538 h 775285"/>
                <a:gd name="connsiteX5" fmla="*/ 775285 w 775285"/>
                <a:gd name="connsiteY5" fmla="*/ 0 h 775285"/>
                <a:gd name="connsiteX6" fmla="*/ 0 w 775285"/>
                <a:gd name="connsiteY6" fmla="*/ 0 h 775285"/>
                <a:gd name="connsiteX7" fmla="*/ 0 w 775285"/>
                <a:gd name="connsiteY7" fmla="*/ 775285 h 775285"/>
                <a:gd name="connsiteX8" fmla="*/ 775285 w 775285"/>
                <a:gd name="connsiteY8" fmla="*/ 775285 h 775285"/>
                <a:gd name="connsiteX9" fmla="*/ 775285 w 775285"/>
                <a:gd name="connsiteY9" fmla="*/ 0 h 775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5285" h="775285">
                  <a:moveTo>
                    <a:pt x="745720" y="29538"/>
                  </a:moveTo>
                  <a:lnTo>
                    <a:pt x="745720" y="745720"/>
                  </a:lnTo>
                  <a:lnTo>
                    <a:pt x="29538" y="745720"/>
                  </a:lnTo>
                  <a:lnTo>
                    <a:pt x="29538" y="29538"/>
                  </a:lnTo>
                  <a:lnTo>
                    <a:pt x="745720" y="29538"/>
                  </a:lnTo>
                  <a:moveTo>
                    <a:pt x="775285" y="0"/>
                  </a:moveTo>
                  <a:lnTo>
                    <a:pt x="0" y="0"/>
                  </a:lnTo>
                  <a:lnTo>
                    <a:pt x="0" y="775285"/>
                  </a:lnTo>
                  <a:lnTo>
                    <a:pt x="775285" y="775285"/>
                  </a:lnTo>
                  <a:lnTo>
                    <a:pt x="775285" y="0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02FE3A3F-D644-4EFD-A642-9634F42206CB}"/>
                </a:ext>
              </a:extLst>
            </p:cNvPr>
            <p:cNvSpPr/>
            <p:nvPr/>
          </p:nvSpPr>
          <p:spPr>
            <a:xfrm>
              <a:off x="655622" y="1781778"/>
              <a:ext cx="29308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448CCC25-6315-4F75-8D6B-A6BE2D55411C}"/>
                </a:ext>
              </a:extLst>
            </p:cNvPr>
            <p:cNvSpPr/>
            <p:nvPr/>
          </p:nvSpPr>
          <p:spPr>
            <a:xfrm>
              <a:off x="655622" y="1904273"/>
              <a:ext cx="29308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779B1467-596D-4902-8103-EC46D327AFEA}"/>
                </a:ext>
              </a:extLst>
            </p:cNvPr>
            <p:cNvSpPr/>
            <p:nvPr/>
          </p:nvSpPr>
          <p:spPr>
            <a:xfrm>
              <a:off x="655622" y="2026768"/>
              <a:ext cx="29308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6A86CE34-5BC5-4E15-9EA9-80803EF68282}"/>
                </a:ext>
              </a:extLst>
            </p:cNvPr>
            <p:cNvSpPr/>
            <p:nvPr userDrawn="1"/>
          </p:nvSpPr>
          <p:spPr>
            <a:xfrm>
              <a:off x="655622" y="1659283"/>
              <a:ext cx="29308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1420B975-06DB-4C5E-9B01-1832B5AF8430}"/>
                </a:ext>
              </a:extLst>
            </p:cNvPr>
            <p:cNvSpPr/>
            <p:nvPr userDrawn="1"/>
          </p:nvSpPr>
          <p:spPr>
            <a:xfrm>
              <a:off x="588655" y="1781778"/>
              <a:ext cx="3600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22">
              <a:extLst>
                <a:ext uri="{FF2B5EF4-FFF2-40B4-BE49-F238E27FC236}">
                  <a16:creationId xmlns:a16="http://schemas.microsoft.com/office/drawing/2014/main" id="{B87CC01A-108C-4FB6-8775-992368B830F5}"/>
                </a:ext>
              </a:extLst>
            </p:cNvPr>
            <p:cNvSpPr/>
            <p:nvPr userDrawn="1"/>
          </p:nvSpPr>
          <p:spPr>
            <a:xfrm>
              <a:off x="588655" y="1904273"/>
              <a:ext cx="3600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5" name="Forme libre : forme 24">
              <a:extLst>
                <a:ext uri="{FF2B5EF4-FFF2-40B4-BE49-F238E27FC236}">
                  <a16:creationId xmlns:a16="http://schemas.microsoft.com/office/drawing/2014/main" id="{0132B34D-D555-4E60-9BE0-DDAF3F40A19F}"/>
                </a:ext>
              </a:extLst>
            </p:cNvPr>
            <p:cNvSpPr/>
            <p:nvPr userDrawn="1"/>
          </p:nvSpPr>
          <p:spPr>
            <a:xfrm>
              <a:off x="588655" y="2026768"/>
              <a:ext cx="3600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E50B4350-B710-472B-8AF1-A0584BFF0CF4}"/>
                </a:ext>
              </a:extLst>
            </p:cNvPr>
            <p:cNvSpPr/>
            <p:nvPr userDrawn="1"/>
          </p:nvSpPr>
          <p:spPr>
            <a:xfrm>
              <a:off x="588655" y="1659283"/>
              <a:ext cx="36000" cy="36000"/>
            </a:xfrm>
            <a:custGeom>
              <a:avLst/>
              <a:gdLst>
                <a:gd name="connsiteX0" fmla="*/ 0 w 293080"/>
                <a:gd name="connsiteY0" fmla="*/ 0 h 29537"/>
                <a:gd name="connsiteX1" fmla="*/ 293081 w 293080"/>
                <a:gd name="connsiteY1" fmla="*/ 0 h 29537"/>
                <a:gd name="connsiteX2" fmla="*/ 293081 w 293080"/>
                <a:gd name="connsiteY2" fmla="*/ 29538 h 29537"/>
                <a:gd name="connsiteX3" fmla="*/ 0 w 293080"/>
                <a:gd name="connsiteY3" fmla="*/ 29538 h 2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080" h="29537">
                  <a:moveTo>
                    <a:pt x="0" y="0"/>
                  </a:moveTo>
                  <a:lnTo>
                    <a:pt x="293081" y="0"/>
                  </a:lnTo>
                  <a:lnTo>
                    <a:pt x="293081" y="29538"/>
                  </a:lnTo>
                  <a:lnTo>
                    <a:pt x="0" y="29538"/>
                  </a:lnTo>
                  <a:close/>
                </a:path>
              </a:pathLst>
            </a:custGeom>
            <a:solidFill>
              <a:srgbClr val="006885"/>
            </a:solidFill>
            <a:ln w="27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29" name="Espace réservé du contenu 8">
            <a:extLst>
              <a:ext uri="{FF2B5EF4-FFF2-40B4-BE49-F238E27FC236}">
                <a16:creationId xmlns:a16="http://schemas.microsoft.com/office/drawing/2014/main" id="{4D7A1392-40AD-4F4C-8596-2EE8A599EF6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2640000" y="2596980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Espace réservé du contenu 8">
            <a:extLst>
              <a:ext uri="{FF2B5EF4-FFF2-40B4-BE49-F238E27FC236}">
                <a16:creationId xmlns:a16="http://schemas.microsoft.com/office/drawing/2014/main" id="{96974475-3B31-4B51-83C2-E9D2F0AF51D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2640000" y="3319641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1" name="Espace réservé du contenu 8">
            <a:extLst>
              <a:ext uri="{FF2B5EF4-FFF2-40B4-BE49-F238E27FC236}">
                <a16:creationId xmlns:a16="http://schemas.microsoft.com/office/drawing/2014/main" id="{857FDE0E-2E29-4680-BCCB-44CF79A2DD3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2640000" y="4042302"/>
            <a:ext cx="4103998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2" name="Espace réservé du contenu 8">
            <a:extLst>
              <a:ext uri="{FF2B5EF4-FFF2-40B4-BE49-F238E27FC236}">
                <a16:creationId xmlns:a16="http://schemas.microsoft.com/office/drawing/2014/main" id="{6F3DBC56-6D10-4E31-B3CF-13A433145FC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640000" y="4764964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3" name="Espace réservé du contenu 8">
            <a:extLst>
              <a:ext uri="{FF2B5EF4-FFF2-40B4-BE49-F238E27FC236}">
                <a16:creationId xmlns:a16="http://schemas.microsoft.com/office/drawing/2014/main" id="{8B3BF37C-E1FF-4489-B3EB-4DDA98B4F00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7716000" y="1874319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4" name="Espace réservé du contenu 8">
            <a:extLst>
              <a:ext uri="{FF2B5EF4-FFF2-40B4-BE49-F238E27FC236}">
                <a16:creationId xmlns:a16="http://schemas.microsoft.com/office/drawing/2014/main" id="{6F2C9F20-6E30-433E-A47D-C9DB2F6186B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7716000" y="2596980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5" name="Espace réservé du contenu 8">
            <a:extLst>
              <a:ext uri="{FF2B5EF4-FFF2-40B4-BE49-F238E27FC236}">
                <a16:creationId xmlns:a16="http://schemas.microsoft.com/office/drawing/2014/main" id="{854A89EB-F044-473E-9312-3CE61EB0185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716000" y="3319641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6" name="Espace réservé du contenu 8">
            <a:extLst>
              <a:ext uri="{FF2B5EF4-FFF2-40B4-BE49-F238E27FC236}">
                <a16:creationId xmlns:a16="http://schemas.microsoft.com/office/drawing/2014/main" id="{9DC963FA-9B06-49E9-8F8E-BEE21857F1E2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716000" y="4042302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7" name="Espace réservé du contenu 8">
            <a:extLst>
              <a:ext uri="{FF2B5EF4-FFF2-40B4-BE49-F238E27FC236}">
                <a16:creationId xmlns:a16="http://schemas.microsoft.com/office/drawing/2014/main" id="{3D62690C-D400-47E1-AD2C-1580E0A0BA4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716000" y="4764964"/>
            <a:ext cx="4104000" cy="6480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b="1"/>
            </a:lvl1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8" name="Espace réservé du texte 57">
            <a:extLst>
              <a:ext uri="{FF2B5EF4-FFF2-40B4-BE49-F238E27FC236}">
                <a16:creationId xmlns:a16="http://schemas.microsoft.com/office/drawing/2014/main" id="{658ABA62-D5AF-4162-8B51-ABE4042A84A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663283" y="1807043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69" name="Espace réservé du texte 57">
            <a:extLst>
              <a:ext uri="{FF2B5EF4-FFF2-40B4-BE49-F238E27FC236}">
                <a16:creationId xmlns:a16="http://schemas.microsoft.com/office/drawing/2014/main" id="{547092AB-42CA-4B9F-9048-1227F9EE5EF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63283" y="2486681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0" name="Espace réservé du texte 57">
            <a:extLst>
              <a:ext uri="{FF2B5EF4-FFF2-40B4-BE49-F238E27FC236}">
                <a16:creationId xmlns:a16="http://schemas.microsoft.com/office/drawing/2014/main" id="{88DFCC4C-F4C5-40AC-99C0-DF3F1ACFC57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663283" y="3166319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1" name="Espace réservé du texte 57">
            <a:extLst>
              <a:ext uri="{FF2B5EF4-FFF2-40B4-BE49-F238E27FC236}">
                <a16:creationId xmlns:a16="http://schemas.microsoft.com/office/drawing/2014/main" id="{19A69AD5-1E24-477F-AE1A-CC693559976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63283" y="3845957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2" name="Espace réservé du texte 57">
            <a:extLst>
              <a:ext uri="{FF2B5EF4-FFF2-40B4-BE49-F238E27FC236}">
                <a16:creationId xmlns:a16="http://schemas.microsoft.com/office/drawing/2014/main" id="{F24FDB51-E7B5-44CA-AF1E-766A544554F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63283" y="4697688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3" name="Espace réservé du texte 57">
            <a:extLst>
              <a:ext uri="{FF2B5EF4-FFF2-40B4-BE49-F238E27FC236}">
                <a16:creationId xmlns:a16="http://schemas.microsoft.com/office/drawing/2014/main" id="{F6295C72-42A8-4718-8F79-8FE5E07DDAD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43999" y="1807043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4" name="Espace réservé du texte 57">
            <a:extLst>
              <a:ext uri="{FF2B5EF4-FFF2-40B4-BE49-F238E27FC236}">
                <a16:creationId xmlns:a16="http://schemas.microsoft.com/office/drawing/2014/main" id="{08661869-3798-41FF-9DEF-84B8C93AF2E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43999" y="2486681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5" name="Espace réservé du texte 57">
            <a:extLst>
              <a:ext uri="{FF2B5EF4-FFF2-40B4-BE49-F238E27FC236}">
                <a16:creationId xmlns:a16="http://schemas.microsoft.com/office/drawing/2014/main" id="{81629478-79D9-4B1D-BF57-BFEF1FBA6D8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743999" y="3166319"/>
            <a:ext cx="893918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6" name="Espace réservé du texte 57">
            <a:extLst>
              <a:ext uri="{FF2B5EF4-FFF2-40B4-BE49-F238E27FC236}">
                <a16:creationId xmlns:a16="http://schemas.microsoft.com/office/drawing/2014/main" id="{7AA4D376-675B-4165-A658-FB8BE6441B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743999" y="3845957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77" name="Espace réservé du texte 57">
            <a:extLst>
              <a:ext uri="{FF2B5EF4-FFF2-40B4-BE49-F238E27FC236}">
                <a16:creationId xmlns:a16="http://schemas.microsoft.com/office/drawing/2014/main" id="{1B400BEE-3BD6-4921-8DE6-895F1F539B9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743999" y="4697688"/>
            <a:ext cx="893917" cy="782552"/>
          </a:xfrm>
        </p:spPr>
        <p:txBody>
          <a:bodyPr lIns="36000" rIns="36000" anchor="ctr"/>
          <a:lstStyle>
            <a:lvl1pPr marL="0" indent="0" algn="r">
              <a:buNone/>
              <a:defRPr sz="42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</p:spTree>
    <p:extLst>
      <p:ext uri="{BB962C8B-B14F-4D97-AF65-F5344CB8AC3E}">
        <p14:creationId xmlns:p14="http://schemas.microsoft.com/office/powerpoint/2010/main" val="21962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B1685BBE-207C-4547-B032-87E0C82E1EB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74065" y="1948866"/>
            <a:ext cx="1179513" cy="2201862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Légende-note</a:t>
            </a:r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41513" y="1947863"/>
            <a:ext cx="9412286" cy="3852000"/>
          </a:xfrm>
        </p:spPr>
        <p:txBody>
          <a:bodyPr/>
          <a:lstStyle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89300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intérieure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942" y="257175"/>
            <a:ext cx="9412858" cy="143351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B1685BBE-207C-4547-B032-87E0C82E1EB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74065" y="1948866"/>
            <a:ext cx="1179513" cy="2201862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Légende-note</a:t>
            </a:r>
          </a:p>
        </p:txBody>
      </p:sp>
      <p:sp>
        <p:nvSpPr>
          <p:cNvPr id="10" name="Espace réservé du contenu 8">
            <a:extLst>
              <a:ext uri="{FF2B5EF4-FFF2-40B4-BE49-F238E27FC236}">
                <a16:creationId xmlns:a16="http://schemas.microsoft.com/office/drawing/2014/main" id="{9AF67AEE-2336-4562-AB4D-73F01019DCD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41513" y="1947863"/>
            <a:ext cx="4572000" cy="3852000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8">
            <a:extLst>
              <a:ext uri="{FF2B5EF4-FFF2-40B4-BE49-F238E27FC236}">
                <a16:creationId xmlns:a16="http://schemas.microsoft.com/office/drawing/2014/main" id="{F482CD10-F671-4449-A582-89ED21E3F11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781800" y="1947863"/>
            <a:ext cx="4572000" cy="3852000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7792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942" y="257175"/>
            <a:ext cx="9412858" cy="143351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B1685BBE-207C-4547-B032-87E0C82E1EB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74065" y="1948866"/>
            <a:ext cx="1179513" cy="2201862"/>
          </a:xfrm>
        </p:spPr>
        <p:txBody>
          <a:bodyPr/>
          <a:lstStyle>
            <a:lvl1pPr marL="0" indent="0">
              <a:buNone/>
              <a:defRPr sz="9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Légende-note</a:t>
            </a:r>
          </a:p>
        </p:txBody>
      </p:sp>
      <p:sp>
        <p:nvSpPr>
          <p:cNvPr id="10" name="Espace réservé du contenu 8">
            <a:extLst>
              <a:ext uri="{FF2B5EF4-FFF2-40B4-BE49-F238E27FC236}">
                <a16:creationId xmlns:a16="http://schemas.microsoft.com/office/drawing/2014/main" id="{9AF67AEE-2336-4562-AB4D-73F01019DCD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941513" y="1932723"/>
            <a:ext cx="3006724" cy="169713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b="0">
                <a:solidFill>
                  <a:schemeClr val="tx1"/>
                </a:solidFill>
              </a:defRPr>
            </a:lvl2pPr>
            <a:lvl4pPr>
              <a:defRPr/>
            </a:lvl4pPr>
          </a:lstStyle>
          <a:p>
            <a:pPr lvl="0"/>
            <a:r>
              <a:rPr lang="fr-FR" dirty="0"/>
              <a:t>00%</a:t>
            </a:r>
          </a:p>
          <a:p>
            <a:pPr lvl="1"/>
            <a:r>
              <a:rPr lang="fr-FR" dirty="0"/>
              <a:t>Texte</a:t>
            </a:r>
          </a:p>
        </p:txBody>
      </p:sp>
      <p:sp>
        <p:nvSpPr>
          <p:cNvPr id="12" name="Espace réservé du contenu 8">
            <a:extLst>
              <a:ext uri="{FF2B5EF4-FFF2-40B4-BE49-F238E27FC236}">
                <a16:creationId xmlns:a16="http://schemas.microsoft.com/office/drawing/2014/main" id="{29A2A6FD-F23A-419B-89F8-0B4BA7F87BC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340878" y="1932723"/>
            <a:ext cx="3006724" cy="169713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b="0">
                <a:solidFill>
                  <a:schemeClr val="tx1"/>
                </a:solidFill>
              </a:defRPr>
            </a:lvl2pPr>
            <a:lvl4pPr>
              <a:defRPr/>
            </a:lvl4pPr>
          </a:lstStyle>
          <a:p>
            <a:pPr lvl="0"/>
            <a:r>
              <a:rPr lang="fr-FR" dirty="0"/>
              <a:t>00%</a:t>
            </a:r>
          </a:p>
          <a:p>
            <a:pPr lvl="1"/>
            <a:r>
              <a:rPr lang="fr-FR" dirty="0"/>
              <a:t>Texte</a:t>
            </a:r>
          </a:p>
        </p:txBody>
      </p:sp>
      <p:sp>
        <p:nvSpPr>
          <p:cNvPr id="13" name="Espace réservé du contenu 8">
            <a:extLst>
              <a:ext uri="{FF2B5EF4-FFF2-40B4-BE49-F238E27FC236}">
                <a16:creationId xmlns:a16="http://schemas.microsoft.com/office/drawing/2014/main" id="{F09E07E4-C0B5-4D07-8AF7-D0F53F8732E2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941513" y="3753000"/>
            <a:ext cx="3006724" cy="169713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b="0">
                <a:solidFill>
                  <a:schemeClr val="tx1"/>
                </a:solidFill>
              </a:defRPr>
            </a:lvl2pPr>
            <a:lvl4pPr>
              <a:defRPr/>
            </a:lvl4pPr>
          </a:lstStyle>
          <a:p>
            <a:pPr lvl="0"/>
            <a:r>
              <a:rPr lang="fr-FR" dirty="0"/>
              <a:t>00%</a:t>
            </a:r>
          </a:p>
          <a:p>
            <a:pPr lvl="1"/>
            <a:r>
              <a:rPr lang="fr-FR" dirty="0"/>
              <a:t>Texte</a:t>
            </a:r>
          </a:p>
        </p:txBody>
      </p:sp>
      <p:sp>
        <p:nvSpPr>
          <p:cNvPr id="15" name="Espace réservé du contenu 8">
            <a:extLst>
              <a:ext uri="{FF2B5EF4-FFF2-40B4-BE49-F238E27FC236}">
                <a16:creationId xmlns:a16="http://schemas.microsoft.com/office/drawing/2014/main" id="{C6A5671F-ECA0-48A7-A195-5B4A6885B9DE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340878" y="3753000"/>
            <a:ext cx="3006724" cy="1697137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800" b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b="0">
                <a:solidFill>
                  <a:schemeClr val="tx1"/>
                </a:solidFill>
              </a:defRPr>
            </a:lvl2pPr>
            <a:lvl4pPr>
              <a:defRPr/>
            </a:lvl4pPr>
          </a:lstStyle>
          <a:p>
            <a:pPr lvl="0"/>
            <a:r>
              <a:rPr lang="fr-FR" dirty="0"/>
              <a:t>00%</a:t>
            </a:r>
          </a:p>
          <a:p>
            <a:pPr lvl="1"/>
            <a:r>
              <a:rPr lang="fr-FR" dirty="0"/>
              <a:t>Texte</a:t>
            </a:r>
          </a:p>
        </p:txBody>
      </p:sp>
      <p:sp>
        <p:nvSpPr>
          <p:cNvPr id="16" name="Espace réservé du contenu 8">
            <a:extLst>
              <a:ext uri="{FF2B5EF4-FFF2-40B4-BE49-F238E27FC236}">
                <a16:creationId xmlns:a16="http://schemas.microsoft.com/office/drawing/2014/main" id="{B67AD75D-BFEB-4C87-82BB-88626B30066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675687" y="1809000"/>
            <a:ext cx="3006724" cy="3718274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600" b="1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2pPr>
            <a:lvl4pPr>
              <a:defRPr/>
            </a:lvl4pPr>
          </a:lstStyle>
          <a:p>
            <a:pPr lvl="0"/>
            <a:r>
              <a:rPr lang="fr-FR" dirty="0"/>
              <a:t>00%</a:t>
            </a:r>
          </a:p>
          <a:p>
            <a:pPr lvl="1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695738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4987D76D-4B3F-45C5-9564-274188241AE3}"/>
              </a:ext>
            </a:extLst>
          </p:cNvPr>
          <p:cNvSpPr/>
          <p:nvPr userDrawn="1"/>
        </p:nvSpPr>
        <p:spPr>
          <a:xfrm>
            <a:off x="0" y="1377000"/>
            <a:ext cx="12192000" cy="54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E61D800-40AC-44BE-AAD6-D124BAC13FBB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tx1"/>
          </a:solidFill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DA99C3F3-5F65-4F58-B237-60A2E7F2F57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2DAF2F2D-66A2-46EA-8EB7-307001B49595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0F53D3DB-2AE5-4F8E-B60D-5669F570B1A5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8DFAFD22-3BFD-4A0B-8C35-46C9950D5EC8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DC171E3E-C3AB-41AC-8A88-79A06450E7B5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5" name="Titre 1">
            <a:extLst>
              <a:ext uri="{FF2B5EF4-FFF2-40B4-BE49-F238E27FC236}">
                <a16:creationId xmlns:a16="http://schemas.microsoft.com/office/drawing/2014/main" id="{D1177FDB-B7BD-4975-B500-7B27936D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1785503"/>
            <a:ext cx="6179886" cy="582389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48C8816-145C-44F2-9FAA-BD348AF421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4001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id="{58778E37-3785-4F6D-8258-A6E2D496D1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3201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26328FA6-B189-45B5-B4DC-0232D367A2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42400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5250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4987D76D-4B3F-45C5-9564-274188241AE3}"/>
              </a:ext>
            </a:extLst>
          </p:cNvPr>
          <p:cNvSpPr/>
          <p:nvPr userDrawn="1"/>
        </p:nvSpPr>
        <p:spPr>
          <a:xfrm>
            <a:off x="0" y="1377000"/>
            <a:ext cx="12192000" cy="54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E61D800-40AC-44BE-AAD6-D124BAC13FBB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tx1"/>
          </a:solidFill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DA99C3F3-5F65-4F58-B237-60A2E7F2F57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2DAF2F2D-66A2-46EA-8EB7-307001B49595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0F53D3DB-2AE5-4F8E-B60D-5669F570B1A5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8DFAFD22-3BFD-4A0B-8C35-46C9950D5EC8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DC171E3E-C3AB-41AC-8A88-79A06450E7B5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5" name="Titre 1">
            <a:extLst>
              <a:ext uri="{FF2B5EF4-FFF2-40B4-BE49-F238E27FC236}">
                <a16:creationId xmlns:a16="http://schemas.microsoft.com/office/drawing/2014/main" id="{D1177FDB-B7BD-4975-B500-7B27936D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1785503"/>
            <a:ext cx="6179886" cy="582389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48C8816-145C-44F2-9FAA-BD348AF421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4001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id="{58778E37-3785-4F6D-8258-A6E2D496D1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3201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26328FA6-B189-45B5-B4DC-0232D367A2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42400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0778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4987D76D-4B3F-45C5-9564-274188241AE3}"/>
              </a:ext>
            </a:extLst>
          </p:cNvPr>
          <p:cNvSpPr/>
          <p:nvPr userDrawn="1"/>
        </p:nvSpPr>
        <p:spPr>
          <a:xfrm>
            <a:off x="0" y="1377000"/>
            <a:ext cx="12192000" cy="5481000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1E61D800-40AC-44BE-AAD6-D124BAC13FBB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tx1"/>
          </a:solidFill>
        </p:grpSpPr>
        <p:sp>
          <p:nvSpPr>
            <p:cNvPr id="40" name="Forme libre : forme 39">
              <a:extLst>
                <a:ext uri="{FF2B5EF4-FFF2-40B4-BE49-F238E27FC236}">
                  <a16:creationId xmlns:a16="http://schemas.microsoft.com/office/drawing/2014/main" id="{DA99C3F3-5F65-4F58-B237-60A2E7F2F57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40">
              <a:extLst>
                <a:ext uri="{FF2B5EF4-FFF2-40B4-BE49-F238E27FC236}">
                  <a16:creationId xmlns:a16="http://schemas.microsoft.com/office/drawing/2014/main" id="{2DAF2F2D-66A2-46EA-8EB7-307001B49595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2" name="Forme libre : forme 41">
              <a:extLst>
                <a:ext uri="{FF2B5EF4-FFF2-40B4-BE49-F238E27FC236}">
                  <a16:creationId xmlns:a16="http://schemas.microsoft.com/office/drawing/2014/main" id="{0F53D3DB-2AE5-4F8E-B60D-5669F570B1A5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3" name="Forme libre : forme 42">
              <a:extLst>
                <a:ext uri="{FF2B5EF4-FFF2-40B4-BE49-F238E27FC236}">
                  <a16:creationId xmlns:a16="http://schemas.microsoft.com/office/drawing/2014/main" id="{8DFAFD22-3BFD-4A0B-8C35-46C9950D5EC8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4" name="Forme libre : forme 43">
              <a:extLst>
                <a:ext uri="{FF2B5EF4-FFF2-40B4-BE49-F238E27FC236}">
                  <a16:creationId xmlns:a16="http://schemas.microsoft.com/office/drawing/2014/main" id="{DC171E3E-C3AB-41AC-8A88-79A06450E7B5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5" name="Titre 1">
            <a:extLst>
              <a:ext uri="{FF2B5EF4-FFF2-40B4-BE49-F238E27FC236}">
                <a16:creationId xmlns:a16="http://schemas.microsoft.com/office/drawing/2014/main" id="{D1177FDB-B7BD-4975-B500-7B27936D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00" y="1785503"/>
            <a:ext cx="6179886" cy="582389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48C8816-145C-44F2-9FAA-BD348AF421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4001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  <p:sp>
        <p:nvSpPr>
          <p:cNvPr id="48" name="Espace réservé du texte 8">
            <a:extLst>
              <a:ext uri="{FF2B5EF4-FFF2-40B4-BE49-F238E27FC236}">
                <a16:creationId xmlns:a16="http://schemas.microsoft.com/office/drawing/2014/main" id="{58778E37-3785-4F6D-8258-A6E2D496D1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3201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  <p:sp>
        <p:nvSpPr>
          <p:cNvPr id="49" name="Espace réservé du texte 8">
            <a:extLst>
              <a:ext uri="{FF2B5EF4-FFF2-40B4-BE49-F238E27FC236}">
                <a16:creationId xmlns:a16="http://schemas.microsoft.com/office/drawing/2014/main" id="{26328FA6-B189-45B5-B4DC-0232D367A2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42400" y="2611478"/>
            <a:ext cx="3132000" cy="3733522"/>
          </a:xfrm>
        </p:spPr>
        <p:txBody>
          <a:bodyPr/>
          <a:lstStyle>
            <a:lvl1pPr>
              <a:spcBef>
                <a:spcPts val="0"/>
              </a:spcBef>
              <a:defRPr sz="1500" b="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6183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37CEB8D-9823-4D72-99FB-FF49B09F53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6E4E13D-6BA8-40FE-A80B-1B3A19B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257175"/>
            <a:ext cx="10765800" cy="14335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92008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37CEB8D-9823-4D72-99FB-FF49B09F533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6E4E13D-6BA8-40FE-A80B-1B3A19B4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00" y="257175"/>
            <a:ext cx="10765800" cy="14335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78612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1377000"/>
            <a:ext cx="12192000" cy="54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860B836-31E8-4A30-965B-F9AA81247FD5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tx1"/>
          </a:solidFill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4FB52378-A0FD-452E-85F1-5A97FEAB709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6735D1B-2107-4898-9981-8E77A95C5ABD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8F5A5A7-7993-414A-A25C-E6B4068E1BAD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38104A57-D14E-4E9E-9E1B-FA57E804BD75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C1BF950E-817A-4F69-91B8-D1116941A2E9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29059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>
          <p15:clr>
            <a:srgbClr val="FBAE40"/>
          </p15:clr>
        </p15:guide>
        <p15:guide id="2" pos="6969">
          <p15:clr>
            <a:srgbClr val="FBAE40"/>
          </p15:clr>
        </p15:guide>
        <p15:guide id="3" pos="6493">
          <p15:clr>
            <a:srgbClr val="FBAE40"/>
          </p15:clr>
        </p15:guide>
        <p15:guide id="4" pos="6017">
          <p15:clr>
            <a:srgbClr val="FBAE40"/>
          </p15:clr>
        </p15:guide>
        <p15:guide id="5" pos="5541">
          <p15:clr>
            <a:srgbClr val="FBAE40"/>
          </p15:clr>
        </p15:guide>
        <p15:guide id="6" pos="5065">
          <p15:clr>
            <a:srgbClr val="FBAE40"/>
          </p15:clr>
        </p15:guide>
        <p15:guide id="7" orient="horz" pos="2160">
          <p15:clr>
            <a:srgbClr val="FBAE40"/>
          </p15:clr>
        </p15:guide>
        <p15:guide id="8" orient="horz" pos="1684">
          <p15:clr>
            <a:srgbClr val="FBAE40"/>
          </p15:clr>
        </p15:guide>
        <p15:guide id="9" orient="horz" pos="2636">
          <p15:clr>
            <a:srgbClr val="FBAE40"/>
          </p15:clr>
        </p15:guide>
        <p15:guide id="10" orient="horz" pos="3112">
          <p15:clr>
            <a:srgbClr val="FBAE40"/>
          </p15:clr>
        </p15:guide>
        <p15:guide id="11" orient="horz" pos="3589">
          <p15:clr>
            <a:srgbClr val="FBAE40"/>
          </p15:clr>
        </p15:guide>
        <p15:guide id="12" orient="horz" pos="120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1377000"/>
            <a:ext cx="12192000" cy="54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860B836-31E8-4A30-965B-F9AA81247FD5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tx1"/>
          </a:solidFill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4FB52378-A0FD-452E-85F1-5A97FEAB709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6735D1B-2107-4898-9981-8E77A95C5ABD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8F5A5A7-7993-414A-A25C-E6B4068E1BAD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38104A57-D14E-4E9E-9E1B-FA57E804BD75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C1BF950E-817A-4F69-91B8-D1116941A2E9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18945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>
          <p15:clr>
            <a:srgbClr val="FBAE40"/>
          </p15:clr>
        </p15:guide>
        <p15:guide id="2" pos="6969">
          <p15:clr>
            <a:srgbClr val="FBAE40"/>
          </p15:clr>
        </p15:guide>
        <p15:guide id="3" pos="6493">
          <p15:clr>
            <a:srgbClr val="FBAE40"/>
          </p15:clr>
        </p15:guide>
        <p15:guide id="4" pos="6017">
          <p15:clr>
            <a:srgbClr val="FBAE40"/>
          </p15:clr>
        </p15:guide>
        <p15:guide id="5" pos="5541">
          <p15:clr>
            <a:srgbClr val="FBAE40"/>
          </p15:clr>
        </p15:guide>
        <p15:guide id="6" pos="5065">
          <p15:clr>
            <a:srgbClr val="FBAE40"/>
          </p15:clr>
        </p15:guide>
        <p15:guide id="7" orient="horz" pos="2160">
          <p15:clr>
            <a:srgbClr val="FBAE40"/>
          </p15:clr>
        </p15:guide>
        <p15:guide id="8" orient="horz" pos="1684">
          <p15:clr>
            <a:srgbClr val="FBAE40"/>
          </p15:clr>
        </p15:guide>
        <p15:guide id="9" orient="horz" pos="2636">
          <p15:clr>
            <a:srgbClr val="FBAE40"/>
          </p15:clr>
        </p15:guide>
        <p15:guide id="10" orient="horz" pos="3112">
          <p15:clr>
            <a:srgbClr val="FBAE40"/>
          </p15:clr>
        </p15:guide>
        <p15:guide id="11" orient="horz" pos="3589">
          <p15:clr>
            <a:srgbClr val="FBAE40"/>
          </p15:clr>
        </p15:guide>
        <p15:guide id="12" orient="horz" pos="120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&amp; grille pic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0"/>
            <a:ext cx="12192000" cy="6047127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32" y="1"/>
            <a:ext cx="2165684" cy="1383136"/>
          </a:xfrm>
        </p:spPr>
        <p:txBody>
          <a:bodyPr/>
          <a:lstStyle>
            <a:lvl1pPr>
              <a:defRPr sz="84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2136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 userDrawn="1">
          <p15:clr>
            <a:srgbClr val="FBAE40"/>
          </p15:clr>
        </p15:guide>
        <p15:guide id="2" pos="6969" userDrawn="1">
          <p15:clr>
            <a:srgbClr val="FBAE40"/>
          </p15:clr>
        </p15:guide>
        <p15:guide id="3" pos="6493" userDrawn="1">
          <p15:clr>
            <a:srgbClr val="FBAE40"/>
          </p15:clr>
        </p15:guide>
        <p15:guide id="4" pos="6017" userDrawn="1">
          <p15:clr>
            <a:srgbClr val="FBAE40"/>
          </p15:clr>
        </p15:guide>
        <p15:guide id="5" pos="5541" userDrawn="1">
          <p15:clr>
            <a:srgbClr val="FBAE40"/>
          </p15:clr>
        </p15:guide>
        <p15:guide id="6" pos="5065" userDrawn="1">
          <p15:clr>
            <a:srgbClr val="FBAE40"/>
          </p15:clr>
        </p15:guide>
        <p15:guide id="7" orient="horz" pos="2160" userDrawn="1">
          <p15:clr>
            <a:srgbClr val="FBAE40"/>
          </p15:clr>
        </p15:guide>
        <p15:guide id="8" orient="horz" pos="1684" userDrawn="1">
          <p15:clr>
            <a:srgbClr val="FBAE40"/>
          </p15:clr>
        </p15:guide>
        <p15:guide id="9" orient="horz" pos="2636" userDrawn="1">
          <p15:clr>
            <a:srgbClr val="FBAE40"/>
          </p15:clr>
        </p15:guide>
        <p15:guide id="10" orient="horz" pos="3112" userDrawn="1">
          <p15:clr>
            <a:srgbClr val="FBAE40"/>
          </p15:clr>
        </p15:guide>
        <p15:guide id="11" orient="horz" pos="3589" userDrawn="1">
          <p15:clr>
            <a:srgbClr val="FBAE40"/>
          </p15:clr>
        </p15:guide>
        <p15:guide id="12" orient="horz" pos="120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&amp; grille pic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0"/>
            <a:ext cx="12192000" cy="6047127"/>
          </a:xfrm>
          <a:prstGeom prst="rect">
            <a:avLst/>
          </a:prstGeom>
          <a:solidFill>
            <a:srgbClr val="4AAEA0"/>
          </a:solidFill>
          <a:ln>
            <a:solidFill>
              <a:srgbClr val="4AAE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32" y="1"/>
            <a:ext cx="2165684" cy="1383136"/>
          </a:xfrm>
        </p:spPr>
        <p:txBody>
          <a:bodyPr/>
          <a:lstStyle>
            <a:lvl1pPr>
              <a:defRPr sz="84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583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>
          <p15:clr>
            <a:srgbClr val="FBAE40"/>
          </p15:clr>
        </p15:guide>
        <p15:guide id="2" pos="6969">
          <p15:clr>
            <a:srgbClr val="FBAE40"/>
          </p15:clr>
        </p15:guide>
        <p15:guide id="3" pos="6493">
          <p15:clr>
            <a:srgbClr val="FBAE40"/>
          </p15:clr>
        </p15:guide>
        <p15:guide id="4" pos="6017">
          <p15:clr>
            <a:srgbClr val="FBAE40"/>
          </p15:clr>
        </p15:guide>
        <p15:guide id="5" pos="5541">
          <p15:clr>
            <a:srgbClr val="FBAE40"/>
          </p15:clr>
        </p15:guide>
        <p15:guide id="6" pos="5065">
          <p15:clr>
            <a:srgbClr val="FBAE40"/>
          </p15:clr>
        </p15:guide>
        <p15:guide id="7" orient="horz" pos="2160">
          <p15:clr>
            <a:srgbClr val="FBAE40"/>
          </p15:clr>
        </p15:guide>
        <p15:guide id="8" orient="horz" pos="1684">
          <p15:clr>
            <a:srgbClr val="FBAE40"/>
          </p15:clr>
        </p15:guide>
        <p15:guide id="9" orient="horz" pos="2636">
          <p15:clr>
            <a:srgbClr val="FBAE40"/>
          </p15:clr>
        </p15:guide>
        <p15:guide id="10" orient="horz" pos="3112">
          <p15:clr>
            <a:srgbClr val="FBAE40"/>
          </p15:clr>
        </p15:guide>
        <p15:guide id="11" orient="horz" pos="3589">
          <p15:clr>
            <a:srgbClr val="FBAE40"/>
          </p15:clr>
        </p15:guide>
        <p15:guide id="12" orient="horz" pos="1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&amp; grille picto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0"/>
            <a:ext cx="12192000" cy="604712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AB38EA4-7596-46AF-BCEF-D25BB3BC39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0632" y="1"/>
            <a:ext cx="2165684" cy="1383136"/>
          </a:xfrm>
        </p:spPr>
        <p:txBody>
          <a:bodyPr/>
          <a:lstStyle>
            <a:lvl1pPr>
              <a:defRPr sz="8400" b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N.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5D5BC9-6240-43B4-A6D6-3B9E3482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7D2E3F-1BFC-4359-AB15-1DF57947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C55F55-2F30-44E2-AE31-8C0362A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5858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446">
          <p15:clr>
            <a:srgbClr val="FBAE40"/>
          </p15:clr>
        </p15:guide>
        <p15:guide id="2" pos="6969">
          <p15:clr>
            <a:srgbClr val="FBAE40"/>
          </p15:clr>
        </p15:guide>
        <p15:guide id="3" pos="6493">
          <p15:clr>
            <a:srgbClr val="FBAE40"/>
          </p15:clr>
        </p15:guide>
        <p15:guide id="4" pos="6017">
          <p15:clr>
            <a:srgbClr val="FBAE40"/>
          </p15:clr>
        </p15:guide>
        <p15:guide id="5" pos="5541">
          <p15:clr>
            <a:srgbClr val="FBAE40"/>
          </p15:clr>
        </p15:guide>
        <p15:guide id="6" pos="5065">
          <p15:clr>
            <a:srgbClr val="FBAE40"/>
          </p15:clr>
        </p15:guide>
        <p15:guide id="7" orient="horz" pos="2160">
          <p15:clr>
            <a:srgbClr val="FBAE40"/>
          </p15:clr>
        </p15:guide>
        <p15:guide id="8" orient="horz" pos="1684">
          <p15:clr>
            <a:srgbClr val="FBAE40"/>
          </p15:clr>
        </p15:guide>
        <p15:guide id="9" orient="horz" pos="2636">
          <p15:clr>
            <a:srgbClr val="FBAE40"/>
          </p15:clr>
        </p15:guide>
        <p15:guide id="10" orient="horz" pos="3112">
          <p15:clr>
            <a:srgbClr val="FBAE40"/>
          </p15:clr>
        </p15:guide>
        <p15:guide id="11" orient="horz" pos="3589">
          <p15:clr>
            <a:srgbClr val="FBAE40"/>
          </p15:clr>
        </p15:guide>
        <p15:guide id="12" orient="horz" pos="120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404E42B-8557-4CD0-A26D-BA398FCCF95B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bg1"/>
          </a:solidFill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54236F6-88D0-4217-9214-3B652FB42924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A2F050C9-5C1A-4837-B81F-5C1F7BDD98C8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C40DE02-14A6-4BEB-8FD2-CDC7145ED40A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8892F84B-67F5-4FF2-966B-4ED994482AD7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073EC47C-5F22-40DF-9469-CFCF2BB24060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0700224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4AAE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404E42B-8557-4CD0-A26D-BA398FCCF95B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bg1"/>
          </a:solidFill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54236F6-88D0-4217-9214-3B652FB42924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A2F050C9-5C1A-4837-B81F-5C1F7BDD98C8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C40DE02-14A6-4BEB-8FD2-CDC7145ED40A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8892F84B-67F5-4FF2-966B-4ED994482AD7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073EC47C-5F22-40DF-9469-CFCF2BB24060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48981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06E53-A5D4-442F-9CAB-A3B2AD259E02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contenu 8">
            <a:extLst>
              <a:ext uri="{FF2B5EF4-FFF2-40B4-BE49-F238E27FC236}">
                <a16:creationId xmlns:a16="http://schemas.microsoft.com/office/drawing/2014/main" id="{2DF16E23-5A63-43CF-B74D-B7E841DFAE5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240632" y="1772955"/>
            <a:ext cx="9204157" cy="4032533"/>
          </a:xfrm>
        </p:spPr>
        <p:txBody>
          <a:bodyPr/>
          <a:lstStyle>
            <a:lvl1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>
                <a:solidFill>
                  <a:schemeClr val="bg1"/>
                </a:solidFill>
              </a:defRPr>
            </a:lvl1pPr>
            <a:lvl2pPr marL="352425" indent="-352425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endParaRPr lang="fr-FR" dirty="0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404E42B-8557-4CD0-A26D-BA398FCCF95B}"/>
              </a:ext>
            </a:extLst>
          </p:cNvPr>
          <p:cNvGrpSpPr/>
          <p:nvPr userDrawn="1"/>
        </p:nvGrpSpPr>
        <p:grpSpPr>
          <a:xfrm>
            <a:off x="348114" y="353501"/>
            <a:ext cx="779886" cy="779913"/>
            <a:chOff x="331216" y="4783139"/>
            <a:chExt cx="772778" cy="772805"/>
          </a:xfrm>
          <a:solidFill>
            <a:schemeClr val="bg1"/>
          </a:solidFill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154236F6-88D0-4217-9214-3B652FB42924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A2F050C9-5C1A-4837-B81F-5C1F7BDD98C8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EC40DE02-14A6-4BEB-8FD2-CDC7145ED40A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8892F84B-67F5-4FF2-966B-4ED994482AD7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073EC47C-5F22-40DF-9469-CFCF2BB24060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grpFill/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993786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F4ECE2D-60EE-4691-820F-DFBD1974DBB9}"/>
              </a:ext>
            </a:extLst>
          </p:cNvPr>
          <p:cNvSpPr/>
          <p:nvPr userDrawn="1"/>
        </p:nvSpPr>
        <p:spPr>
          <a:xfrm>
            <a:off x="0" y="6042080"/>
            <a:ext cx="12192000" cy="8259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9B4BE9-82A8-460A-A251-DDE74658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0942" y="257175"/>
            <a:ext cx="9412858" cy="14335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C28F02-6D3D-48A2-8200-6496F96CE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0941" y="1947863"/>
            <a:ext cx="9412858" cy="3852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Niveau 1 - chapeau</a:t>
            </a:r>
          </a:p>
          <a:p>
            <a:pPr lvl="1"/>
            <a:r>
              <a:rPr lang="fr-FR" dirty="0"/>
              <a:t>Niveau 2 - intertitre</a:t>
            </a:r>
          </a:p>
          <a:p>
            <a:pPr lvl="2"/>
            <a:r>
              <a:rPr lang="fr-FR" dirty="0"/>
              <a:t>Niveau 3 - texte courant</a:t>
            </a:r>
          </a:p>
          <a:p>
            <a:pPr lvl="3"/>
            <a:r>
              <a:rPr lang="fr-FR" dirty="0"/>
              <a:t>Niveau 4 - conclusion</a:t>
            </a:r>
          </a:p>
          <a:p>
            <a:pPr lvl="4"/>
            <a:r>
              <a:rPr lang="fr-FR" dirty="0"/>
              <a:t>Niveau 5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316C06-4D40-49DA-B416-BE7AA9C2A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645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8E026B-E312-4A91-9E12-C2E854353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3437" y="636458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03487B-B92C-4A3B-ADC8-AAEBBB7AAA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9524" y="6364589"/>
            <a:ext cx="485775" cy="3651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BAD69E95-CA4F-4BCF-8D63-D9FE1C247F6E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56B458DB-16ED-488F-8DA3-143300C4F796}"/>
              </a:ext>
            </a:extLst>
          </p:cNvPr>
          <p:cNvGrpSpPr/>
          <p:nvPr userDrawn="1"/>
        </p:nvGrpSpPr>
        <p:grpSpPr>
          <a:xfrm>
            <a:off x="355028" y="6261211"/>
            <a:ext cx="411734" cy="411748"/>
            <a:chOff x="331216" y="4783139"/>
            <a:chExt cx="772778" cy="772805"/>
          </a:xfrm>
        </p:grpSpPr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58D7B7F7-BC81-4C68-AF43-0585C7A8B6DC}"/>
                </a:ext>
              </a:extLst>
            </p:cNvPr>
            <p:cNvSpPr/>
            <p:nvPr/>
          </p:nvSpPr>
          <p:spPr>
            <a:xfrm>
              <a:off x="399998" y="5258675"/>
              <a:ext cx="154332" cy="226741"/>
            </a:xfrm>
            <a:custGeom>
              <a:avLst/>
              <a:gdLst>
                <a:gd name="connsiteX0" fmla="*/ 27699 w 154332"/>
                <a:gd name="connsiteY0" fmla="*/ 164692 h 226741"/>
                <a:gd name="connsiteX1" fmla="*/ 79661 w 154332"/>
                <a:gd name="connsiteY1" fmla="*/ 188956 h 226741"/>
                <a:gd name="connsiteX2" fmla="*/ 111803 w 154332"/>
                <a:gd name="connsiteY2" fmla="*/ 161230 h 226741"/>
                <a:gd name="connsiteX3" fmla="*/ 41248 w 154332"/>
                <a:gd name="connsiteY3" fmla="*/ 112158 h 226741"/>
                <a:gd name="connsiteX4" fmla="*/ 10060 w 154332"/>
                <a:gd name="connsiteY4" fmla="*/ 62077 h 226741"/>
                <a:gd name="connsiteX5" fmla="*/ 82823 w 154332"/>
                <a:gd name="connsiteY5" fmla="*/ 28 h 226741"/>
                <a:gd name="connsiteX6" fmla="*/ 146753 w 154332"/>
                <a:gd name="connsiteY6" fmla="*/ 20638 h 226741"/>
                <a:gd name="connsiteX7" fmla="*/ 124780 w 154332"/>
                <a:gd name="connsiteY7" fmla="*/ 52235 h 226741"/>
                <a:gd name="connsiteX8" fmla="*/ 86612 w 154332"/>
                <a:gd name="connsiteY8" fmla="*/ 37759 h 226741"/>
                <a:gd name="connsiteX9" fmla="*/ 52616 w 154332"/>
                <a:gd name="connsiteY9" fmla="*/ 61695 h 226741"/>
                <a:gd name="connsiteX10" fmla="*/ 154332 w 154332"/>
                <a:gd name="connsiteY10" fmla="*/ 160603 h 226741"/>
                <a:gd name="connsiteX11" fmla="*/ 79688 w 154332"/>
                <a:gd name="connsiteY11" fmla="*/ 226741 h 226741"/>
                <a:gd name="connsiteX12" fmla="*/ 0 w 154332"/>
                <a:gd name="connsiteY12" fmla="*/ 193672 h 226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4332" h="226741">
                  <a:moveTo>
                    <a:pt x="27699" y="164692"/>
                  </a:moveTo>
                  <a:cubicBezTo>
                    <a:pt x="40294" y="178542"/>
                    <a:pt x="59514" y="188956"/>
                    <a:pt x="79661" y="188956"/>
                  </a:cubicBezTo>
                  <a:cubicBezTo>
                    <a:pt x="98553" y="188956"/>
                    <a:pt x="111803" y="177287"/>
                    <a:pt x="111803" y="161230"/>
                  </a:cubicBezTo>
                  <a:cubicBezTo>
                    <a:pt x="111803" y="132877"/>
                    <a:pt x="70909" y="129415"/>
                    <a:pt x="41248" y="112158"/>
                  </a:cubicBezTo>
                  <a:cubicBezTo>
                    <a:pt x="23909" y="102071"/>
                    <a:pt x="10060" y="86940"/>
                    <a:pt x="10060" y="62077"/>
                  </a:cubicBezTo>
                  <a:cubicBezTo>
                    <a:pt x="10060" y="22683"/>
                    <a:pt x="46264" y="28"/>
                    <a:pt x="82823" y="28"/>
                  </a:cubicBezTo>
                  <a:cubicBezTo>
                    <a:pt x="105848" y="-509"/>
                    <a:pt x="128378" y="6754"/>
                    <a:pt x="146753" y="20638"/>
                  </a:cubicBezTo>
                  <a:lnTo>
                    <a:pt x="124780" y="52235"/>
                  </a:lnTo>
                  <a:cubicBezTo>
                    <a:pt x="114185" y="43022"/>
                    <a:pt x="100652" y="37889"/>
                    <a:pt x="86612" y="37759"/>
                  </a:cubicBezTo>
                  <a:cubicBezTo>
                    <a:pt x="70555" y="37759"/>
                    <a:pt x="52616" y="44684"/>
                    <a:pt x="52616" y="61695"/>
                  </a:cubicBezTo>
                  <a:cubicBezTo>
                    <a:pt x="52616" y="97300"/>
                    <a:pt x="154332" y="86231"/>
                    <a:pt x="154332" y="160603"/>
                  </a:cubicBezTo>
                  <a:cubicBezTo>
                    <a:pt x="154332" y="199643"/>
                    <a:pt x="119382" y="226741"/>
                    <a:pt x="79688" y="226741"/>
                  </a:cubicBezTo>
                  <a:cubicBezTo>
                    <a:pt x="50081" y="226741"/>
                    <a:pt x="22682" y="214446"/>
                    <a:pt x="0" y="193672"/>
                  </a:cubicBezTo>
                  <a:close/>
                </a:path>
              </a:pathLst>
            </a:custGeom>
            <a:solidFill>
              <a:srgbClr val="222221"/>
            </a:solidFill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9E82910B-6F51-476E-A74B-1833FB258323}"/>
                </a:ext>
              </a:extLst>
            </p:cNvPr>
            <p:cNvSpPr/>
            <p:nvPr/>
          </p:nvSpPr>
          <p:spPr>
            <a:xfrm>
              <a:off x="556675" y="5255467"/>
              <a:ext cx="127560" cy="226787"/>
            </a:xfrm>
            <a:custGeom>
              <a:avLst/>
              <a:gdLst>
                <a:gd name="connsiteX0" fmla="*/ 121263 w 127560"/>
                <a:gd name="connsiteY0" fmla="*/ 37805 h 226787"/>
                <a:gd name="connsiteX1" fmla="*/ 108995 w 127560"/>
                <a:gd name="connsiteY1" fmla="*/ 36251 h 226787"/>
                <a:gd name="connsiteX2" fmla="*/ 85985 w 127560"/>
                <a:gd name="connsiteY2" fmla="*/ 45056 h 226787"/>
                <a:gd name="connsiteX3" fmla="*/ 80315 w 127560"/>
                <a:gd name="connsiteY3" fmla="*/ 69320 h 226787"/>
                <a:gd name="connsiteX4" fmla="*/ 80315 w 127560"/>
                <a:gd name="connsiteY4" fmla="*/ 74036 h 226787"/>
                <a:gd name="connsiteX5" fmla="*/ 127560 w 127560"/>
                <a:gd name="connsiteY5" fmla="*/ 74036 h 226787"/>
                <a:gd name="connsiteX6" fmla="*/ 127560 w 127560"/>
                <a:gd name="connsiteY6" fmla="*/ 108687 h 226787"/>
                <a:gd name="connsiteX7" fmla="*/ 80315 w 127560"/>
                <a:gd name="connsiteY7" fmla="*/ 108687 h 226787"/>
                <a:gd name="connsiteX8" fmla="*/ 80315 w 127560"/>
                <a:gd name="connsiteY8" fmla="*/ 226787 h 226787"/>
                <a:gd name="connsiteX9" fmla="*/ 39421 w 127560"/>
                <a:gd name="connsiteY9" fmla="*/ 226787 h 226787"/>
                <a:gd name="connsiteX10" fmla="*/ 39421 w 127560"/>
                <a:gd name="connsiteY10" fmla="*/ 108687 h 226787"/>
                <a:gd name="connsiteX11" fmla="*/ 0 w 127560"/>
                <a:gd name="connsiteY11" fmla="*/ 108687 h 226787"/>
                <a:gd name="connsiteX12" fmla="*/ 0 w 127560"/>
                <a:gd name="connsiteY12" fmla="*/ 74036 h 226787"/>
                <a:gd name="connsiteX13" fmla="*/ 39367 w 127560"/>
                <a:gd name="connsiteY13" fmla="*/ 74036 h 226787"/>
                <a:gd name="connsiteX14" fmla="*/ 39367 w 127560"/>
                <a:gd name="connsiteY14" fmla="*/ 67739 h 226787"/>
                <a:gd name="connsiteX15" fmla="*/ 55724 w 127560"/>
                <a:gd name="connsiteY15" fmla="*/ 17985 h 226787"/>
                <a:gd name="connsiteX16" fmla="*/ 103297 w 127560"/>
                <a:gd name="connsiteY16" fmla="*/ 19 h 226787"/>
                <a:gd name="connsiteX17" fmla="*/ 127533 w 127560"/>
                <a:gd name="connsiteY17" fmla="*/ 2745 h 226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7560" h="226787">
                  <a:moveTo>
                    <a:pt x="121263" y="37805"/>
                  </a:moveTo>
                  <a:cubicBezTo>
                    <a:pt x="117247" y="36814"/>
                    <a:pt x="113131" y="36292"/>
                    <a:pt x="108995" y="36251"/>
                  </a:cubicBezTo>
                  <a:cubicBezTo>
                    <a:pt x="98908" y="36251"/>
                    <a:pt x="91029" y="38977"/>
                    <a:pt x="85985" y="45056"/>
                  </a:cubicBezTo>
                  <a:cubicBezTo>
                    <a:pt x="82523" y="49473"/>
                    <a:pt x="80315" y="55143"/>
                    <a:pt x="80315" y="69320"/>
                  </a:cubicBezTo>
                  <a:lnTo>
                    <a:pt x="80315" y="74036"/>
                  </a:lnTo>
                  <a:lnTo>
                    <a:pt x="127560" y="74036"/>
                  </a:lnTo>
                  <a:lnTo>
                    <a:pt x="127560" y="108687"/>
                  </a:lnTo>
                  <a:lnTo>
                    <a:pt x="80315" y="108687"/>
                  </a:lnTo>
                  <a:lnTo>
                    <a:pt x="80315" y="226787"/>
                  </a:lnTo>
                  <a:lnTo>
                    <a:pt x="39421" y="226787"/>
                  </a:lnTo>
                  <a:lnTo>
                    <a:pt x="39421" y="108687"/>
                  </a:lnTo>
                  <a:lnTo>
                    <a:pt x="0" y="108687"/>
                  </a:lnTo>
                  <a:lnTo>
                    <a:pt x="0" y="74036"/>
                  </a:lnTo>
                  <a:lnTo>
                    <a:pt x="39367" y="74036"/>
                  </a:lnTo>
                  <a:lnTo>
                    <a:pt x="39367" y="67739"/>
                  </a:lnTo>
                  <a:cubicBezTo>
                    <a:pt x="39367" y="43203"/>
                    <a:pt x="45037" y="28372"/>
                    <a:pt x="55724" y="17985"/>
                  </a:cubicBezTo>
                  <a:cubicBezTo>
                    <a:pt x="66411" y="7598"/>
                    <a:pt x="82496" y="19"/>
                    <a:pt x="103297" y="19"/>
                  </a:cubicBezTo>
                  <a:cubicBezTo>
                    <a:pt x="111461" y="-146"/>
                    <a:pt x="119610" y="770"/>
                    <a:pt x="127533" y="2745"/>
                  </a:cubicBezTo>
                  <a:close/>
                </a:path>
              </a:pathLst>
            </a:custGeom>
            <a:solidFill>
              <a:srgbClr val="222221"/>
            </a:solidFill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803EFA43-4AA9-4103-8B2B-38E46F7F04BC}"/>
                </a:ext>
              </a:extLst>
            </p:cNvPr>
            <p:cNvSpPr/>
            <p:nvPr/>
          </p:nvSpPr>
          <p:spPr>
            <a:xfrm>
              <a:off x="696858" y="5326368"/>
              <a:ext cx="146454" cy="159048"/>
            </a:xfrm>
            <a:custGeom>
              <a:avLst/>
              <a:gdLst>
                <a:gd name="connsiteX0" fmla="*/ 142691 w 146454"/>
                <a:gd name="connsiteY0" fmla="*/ 131650 h 159048"/>
                <a:gd name="connsiteX1" fmla="*/ 79988 w 146454"/>
                <a:gd name="connsiteY1" fmla="*/ 159048 h 159048"/>
                <a:gd name="connsiteX2" fmla="*/ 0 w 146454"/>
                <a:gd name="connsiteY2" fmla="*/ 79688 h 159048"/>
                <a:gd name="connsiteX3" fmla="*/ 74317 w 146454"/>
                <a:gd name="connsiteY3" fmla="*/ 0 h 159048"/>
                <a:gd name="connsiteX4" fmla="*/ 146453 w 146454"/>
                <a:gd name="connsiteY4" fmla="*/ 78107 h 159048"/>
                <a:gd name="connsiteX5" fmla="*/ 145499 w 146454"/>
                <a:gd name="connsiteY5" fmla="*/ 89748 h 159048"/>
                <a:gd name="connsiteX6" fmla="*/ 39694 w 146454"/>
                <a:gd name="connsiteY6" fmla="*/ 89748 h 159048"/>
                <a:gd name="connsiteX7" fmla="*/ 80969 w 146454"/>
                <a:gd name="connsiteY7" fmla="*/ 125979 h 159048"/>
                <a:gd name="connsiteX8" fmla="*/ 119382 w 146454"/>
                <a:gd name="connsiteY8" fmla="*/ 108341 h 159048"/>
                <a:gd name="connsiteX9" fmla="*/ 104524 w 146454"/>
                <a:gd name="connsiteY9" fmla="*/ 59841 h 159048"/>
                <a:gd name="connsiteX10" fmla="*/ 74290 w 146454"/>
                <a:gd name="connsiteY10" fmla="*/ 33069 h 159048"/>
                <a:gd name="connsiteX11" fmla="*/ 41575 w 146454"/>
                <a:gd name="connsiteY11" fmla="*/ 59841 h 15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6454" h="159048">
                  <a:moveTo>
                    <a:pt x="142691" y="131650"/>
                  </a:moveTo>
                  <a:cubicBezTo>
                    <a:pt x="127888" y="149289"/>
                    <a:pt x="103651" y="159048"/>
                    <a:pt x="79988" y="159048"/>
                  </a:cubicBezTo>
                  <a:cubicBezTo>
                    <a:pt x="34323" y="159048"/>
                    <a:pt x="0" y="127560"/>
                    <a:pt x="0" y="79688"/>
                  </a:cubicBezTo>
                  <a:cubicBezTo>
                    <a:pt x="0" y="37159"/>
                    <a:pt x="28953" y="0"/>
                    <a:pt x="74317" y="0"/>
                  </a:cubicBezTo>
                  <a:cubicBezTo>
                    <a:pt x="116519" y="0"/>
                    <a:pt x="146453" y="35577"/>
                    <a:pt x="146453" y="78107"/>
                  </a:cubicBezTo>
                  <a:cubicBezTo>
                    <a:pt x="146473" y="82007"/>
                    <a:pt x="146154" y="85902"/>
                    <a:pt x="145499" y="89748"/>
                  </a:cubicBezTo>
                  <a:lnTo>
                    <a:pt x="39694" y="89748"/>
                  </a:lnTo>
                  <a:cubicBezTo>
                    <a:pt x="41902" y="111176"/>
                    <a:pt x="59241" y="125979"/>
                    <a:pt x="80969" y="125979"/>
                  </a:cubicBezTo>
                  <a:cubicBezTo>
                    <a:pt x="95639" y="125566"/>
                    <a:pt x="109508" y="119197"/>
                    <a:pt x="119382" y="108341"/>
                  </a:cubicBezTo>
                  <a:close/>
                  <a:moveTo>
                    <a:pt x="104524" y="59841"/>
                  </a:moveTo>
                  <a:cubicBezTo>
                    <a:pt x="102675" y="44551"/>
                    <a:pt x="89691" y="33054"/>
                    <a:pt x="74290" y="33069"/>
                  </a:cubicBezTo>
                  <a:cubicBezTo>
                    <a:pt x="57278" y="33069"/>
                    <a:pt x="43429" y="45964"/>
                    <a:pt x="41575" y="59841"/>
                  </a:cubicBezTo>
                  <a:close/>
                </a:path>
              </a:pathLst>
            </a:custGeom>
            <a:solidFill>
              <a:srgbClr val="222221"/>
            </a:solidFill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" name="Forme libre : forme 15">
              <a:extLst>
                <a:ext uri="{FF2B5EF4-FFF2-40B4-BE49-F238E27FC236}">
                  <a16:creationId xmlns:a16="http://schemas.microsoft.com/office/drawing/2014/main" id="{8F332761-9861-4223-9CE1-6B5BAC8C3A11}"/>
                </a:ext>
              </a:extLst>
            </p:cNvPr>
            <p:cNvSpPr/>
            <p:nvPr/>
          </p:nvSpPr>
          <p:spPr>
            <a:xfrm>
              <a:off x="871337" y="5326476"/>
              <a:ext cx="151196" cy="155886"/>
            </a:xfrm>
            <a:custGeom>
              <a:avLst/>
              <a:gdLst>
                <a:gd name="connsiteX0" fmla="*/ 0 w 151196"/>
                <a:gd name="connsiteY0" fmla="*/ 155805 h 155886"/>
                <a:gd name="connsiteX1" fmla="*/ 0 w 151196"/>
                <a:gd name="connsiteY1" fmla="*/ 3136 h 155886"/>
                <a:gd name="connsiteX2" fmla="*/ 39367 w 151196"/>
                <a:gd name="connsiteY2" fmla="*/ 3136 h 155886"/>
                <a:gd name="connsiteX3" fmla="*/ 39367 w 151196"/>
                <a:gd name="connsiteY3" fmla="*/ 15431 h 155886"/>
                <a:gd name="connsiteX4" fmla="*/ 82523 w 151196"/>
                <a:gd name="connsiteY4" fmla="*/ 1 h 155886"/>
                <a:gd name="connsiteX5" fmla="*/ 135439 w 151196"/>
                <a:gd name="connsiteY5" fmla="*/ 24537 h 155886"/>
                <a:gd name="connsiteX6" fmla="*/ 151197 w 151196"/>
                <a:gd name="connsiteY6" fmla="*/ 78080 h 155886"/>
                <a:gd name="connsiteX7" fmla="*/ 151197 w 151196"/>
                <a:gd name="connsiteY7" fmla="*/ 155887 h 155886"/>
                <a:gd name="connsiteX8" fmla="*/ 110303 w 151196"/>
                <a:gd name="connsiteY8" fmla="*/ 155887 h 155886"/>
                <a:gd name="connsiteX9" fmla="*/ 110303 w 151196"/>
                <a:gd name="connsiteY9" fmla="*/ 74917 h 155886"/>
                <a:gd name="connsiteX10" fmla="*/ 101171 w 151196"/>
                <a:gd name="connsiteY10" fmla="*/ 46265 h 155886"/>
                <a:gd name="connsiteX11" fmla="*/ 78161 w 151196"/>
                <a:gd name="connsiteY11" fmla="*/ 37759 h 155886"/>
                <a:gd name="connsiteX12" fmla="*/ 41003 w 151196"/>
                <a:gd name="connsiteY12" fmla="*/ 56652 h 155886"/>
                <a:gd name="connsiteX13" fmla="*/ 41003 w 151196"/>
                <a:gd name="connsiteY13" fmla="*/ 155887 h 155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1196" h="155886">
                  <a:moveTo>
                    <a:pt x="0" y="155805"/>
                  </a:moveTo>
                  <a:lnTo>
                    <a:pt x="0" y="3136"/>
                  </a:lnTo>
                  <a:lnTo>
                    <a:pt x="39367" y="3136"/>
                  </a:lnTo>
                  <a:lnTo>
                    <a:pt x="39367" y="15431"/>
                  </a:lnTo>
                  <a:cubicBezTo>
                    <a:pt x="51505" y="5400"/>
                    <a:pt x="66776" y="-60"/>
                    <a:pt x="82523" y="1"/>
                  </a:cubicBezTo>
                  <a:cubicBezTo>
                    <a:pt x="102928" y="-75"/>
                    <a:pt x="122313" y="8914"/>
                    <a:pt x="135439" y="24537"/>
                  </a:cubicBezTo>
                  <a:cubicBezTo>
                    <a:pt x="145526" y="36505"/>
                    <a:pt x="151197" y="51799"/>
                    <a:pt x="151197" y="78080"/>
                  </a:cubicBezTo>
                  <a:lnTo>
                    <a:pt x="151197" y="155887"/>
                  </a:lnTo>
                  <a:lnTo>
                    <a:pt x="110303" y="155887"/>
                  </a:lnTo>
                  <a:lnTo>
                    <a:pt x="110303" y="74917"/>
                  </a:lnTo>
                  <a:cubicBezTo>
                    <a:pt x="110303" y="59814"/>
                    <a:pt x="106841" y="51935"/>
                    <a:pt x="101171" y="46265"/>
                  </a:cubicBezTo>
                  <a:cubicBezTo>
                    <a:pt x="94917" y="40514"/>
                    <a:pt x="86651" y="37459"/>
                    <a:pt x="78161" y="37759"/>
                  </a:cubicBezTo>
                  <a:cubicBezTo>
                    <a:pt x="63572" y="38179"/>
                    <a:pt x="49938" y="45111"/>
                    <a:pt x="41003" y="56652"/>
                  </a:cubicBezTo>
                  <a:lnTo>
                    <a:pt x="41003" y="155887"/>
                  </a:lnTo>
                  <a:close/>
                </a:path>
              </a:pathLst>
            </a:custGeom>
            <a:solidFill>
              <a:srgbClr val="222221"/>
            </a:solidFill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F08CE609-F9BA-4527-9390-A4DBCA73D2B3}"/>
                </a:ext>
              </a:extLst>
            </p:cNvPr>
            <p:cNvSpPr/>
            <p:nvPr/>
          </p:nvSpPr>
          <p:spPr>
            <a:xfrm>
              <a:off x="331216" y="4783139"/>
              <a:ext cx="772778" cy="772805"/>
            </a:xfrm>
            <a:custGeom>
              <a:avLst/>
              <a:gdLst>
                <a:gd name="connsiteX0" fmla="*/ 743335 w 772778"/>
                <a:gd name="connsiteY0" fmla="*/ 29443 h 772805"/>
                <a:gd name="connsiteX1" fmla="*/ 743335 w 772778"/>
                <a:gd name="connsiteY1" fmla="*/ 743335 h 772805"/>
                <a:gd name="connsiteX2" fmla="*/ 29443 w 772778"/>
                <a:gd name="connsiteY2" fmla="*/ 743335 h 772805"/>
                <a:gd name="connsiteX3" fmla="*/ 29443 w 772778"/>
                <a:gd name="connsiteY3" fmla="*/ 29443 h 772805"/>
                <a:gd name="connsiteX4" fmla="*/ 743335 w 772778"/>
                <a:gd name="connsiteY4" fmla="*/ 29443 h 772805"/>
                <a:gd name="connsiteX5" fmla="*/ 772778 w 772778"/>
                <a:gd name="connsiteY5" fmla="*/ 0 h 772805"/>
                <a:gd name="connsiteX6" fmla="*/ 0 w 772778"/>
                <a:gd name="connsiteY6" fmla="*/ 0 h 772805"/>
                <a:gd name="connsiteX7" fmla="*/ 0 w 772778"/>
                <a:gd name="connsiteY7" fmla="*/ 772805 h 772805"/>
                <a:gd name="connsiteX8" fmla="*/ 772778 w 772778"/>
                <a:gd name="connsiteY8" fmla="*/ 772805 h 772805"/>
                <a:gd name="connsiteX9" fmla="*/ 772778 w 772778"/>
                <a:gd name="connsiteY9" fmla="*/ 0 h 77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2778" h="772805">
                  <a:moveTo>
                    <a:pt x="743335" y="29443"/>
                  </a:moveTo>
                  <a:lnTo>
                    <a:pt x="743335" y="743335"/>
                  </a:lnTo>
                  <a:lnTo>
                    <a:pt x="29443" y="743335"/>
                  </a:lnTo>
                  <a:lnTo>
                    <a:pt x="29443" y="29443"/>
                  </a:lnTo>
                  <a:lnTo>
                    <a:pt x="743335" y="29443"/>
                  </a:lnTo>
                  <a:moveTo>
                    <a:pt x="772778" y="0"/>
                  </a:moveTo>
                  <a:lnTo>
                    <a:pt x="0" y="0"/>
                  </a:lnTo>
                  <a:lnTo>
                    <a:pt x="0" y="772805"/>
                  </a:lnTo>
                  <a:lnTo>
                    <a:pt x="772778" y="772805"/>
                  </a:lnTo>
                  <a:lnTo>
                    <a:pt x="772778" y="0"/>
                  </a:lnTo>
                  <a:close/>
                </a:path>
              </a:pathLst>
            </a:custGeom>
            <a:solidFill>
              <a:srgbClr val="222221"/>
            </a:solidFill>
            <a:ln w="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1555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63" r:id="rId4"/>
    <p:sldLayoutId id="2147483665" r:id="rId5"/>
    <p:sldLayoutId id="2147483667" r:id="rId6"/>
    <p:sldLayoutId id="2147483666" r:id="rId7"/>
    <p:sldLayoutId id="2147483664" r:id="rId8"/>
    <p:sldLayoutId id="2147483668" r:id="rId9"/>
    <p:sldLayoutId id="2147483672" r:id="rId10"/>
    <p:sldLayoutId id="2147483660" r:id="rId11"/>
    <p:sldLayoutId id="2147483662" r:id="rId12"/>
    <p:sldLayoutId id="2147483674" r:id="rId13"/>
    <p:sldLayoutId id="2147483676" r:id="rId14"/>
    <p:sldLayoutId id="2147483675" r:id="rId15"/>
    <p:sldLayoutId id="2147483673" r:id="rId16"/>
    <p:sldLayoutId id="2147483677" r:id="rId17"/>
    <p:sldLayoutId id="2147483678" r:id="rId1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11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363" indent="-179388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SzPct val="120000"/>
        <a:buFont typeface="Arial" panose="020B0604020202020204" pitchFamily="34" charset="0"/>
        <a:buChar char="•"/>
        <a:defRPr sz="125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8097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ov1WklI9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Lov1WklI9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DD774D97-E763-7434-71EA-70011BEEE9DA}"/>
              </a:ext>
            </a:extLst>
          </p:cNvPr>
          <p:cNvSpPr txBox="1">
            <a:spLocks/>
          </p:cNvSpPr>
          <p:nvPr/>
        </p:nvSpPr>
        <p:spPr>
          <a:xfrm>
            <a:off x="264000" y="1593000"/>
            <a:ext cx="9204157" cy="4032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2425" indent="-352425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2425" indent="-352425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 sz="36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110000"/>
              </a:lnSpc>
              <a:spcBef>
                <a:spcPts val="3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60363" indent="-179388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Arial" panose="020B0604020202020204" pitchFamily="34" charset="0"/>
              <a:buChar char="•"/>
              <a:defRPr sz="125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0975" indent="-1809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Dispositif </a:t>
            </a:r>
            <a:r>
              <a:rPr lang="fr-FR" dirty="0" err="1"/>
              <a:t>Welcome</a:t>
            </a:r>
            <a:r>
              <a:rPr lang="fr-FR" dirty="0"/>
              <a:t> </a:t>
            </a:r>
            <a:r>
              <a:rPr lang="fr-FR" dirty="0" err="1"/>
              <a:t>aboard</a:t>
            </a:r>
            <a:endParaRPr lang="fr-FR" dirty="0"/>
          </a:p>
          <a:p>
            <a:pPr marL="0" lvl="1" indent="0">
              <a:buFont typeface="Arial" panose="020B0604020202020204" pitchFamily="34" charset="0"/>
              <a:buNone/>
            </a:pPr>
            <a:endParaRPr lang="fr-FR" dirty="0"/>
          </a:p>
          <a:p>
            <a:pPr marL="0" lvl="1" indent="0">
              <a:buFont typeface="Arial" panose="020B0604020202020204" pitchFamily="34" charset="0"/>
              <a:buNone/>
            </a:pPr>
            <a:r>
              <a:rPr lang="fr-FR" dirty="0"/>
              <a:t>Comité d’actions du 24 avril 2023</a:t>
            </a:r>
          </a:p>
          <a:p>
            <a:pPr marL="0" lvl="1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491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7464C8-69A7-73E0-0037-772F82335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dispositif destiné à améliorer l’attractivité de la Sfen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C3693AC-1EA9-41C5-5244-75A39947C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804950-6724-9117-2478-46F5BA9F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Dispositif </a:t>
            </a:r>
            <a:r>
              <a:rPr lang="fr-FR" dirty="0" err="1"/>
              <a:t>Welcome</a:t>
            </a:r>
            <a:r>
              <a:rPr lang="fr-FR" dirty="0"/>
              <a:t> </a:t>
            </a:r>
            <a:r>
              <a:rPr lang="fr-FR" dirty="0" err="1"/>
              <a:t>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BC7119-7EBC-DA69-4E0E-F0CF7D19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9E95-CA4F-4BCF-8D63-D9FE1C247F6E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BC57E61-DE96-1056-1F63-6C2BD08BCC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D70BC667-E19E-4EAA-5DDE-F3CA3EBE333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28052" y="1725775"/>
            <a:ext cx="4707948" cy="3852000"/>
          </a:xfrm>
        </p:spPr>
        <p:txBody>
          <a:bodyPr/>
          <a:lstStyle/>
          <a:p>
            <a:r>
              <a:rPr lang="fr-FR" dirty="0"/>
              <a:t>Pour ses 50 ans, la Sfen a mis en place un dispositif spécifique d’adhésion gratuite pour les jeunes embauchés et doctorants de la filière nucléaire</a:t>
            </a:r>
          </a:p>
          <a:p>
            <a:r>
              <a:rPr lang="fr-FR" dirty="0"/>
              <a:t>Sollicitation des entreprises via la ligne RH</a:t>
            </a:r>
          </a:p>
          <a:p>
            <a:r>
              <a:rPr lang="fr-FR" dirty="0"/>
              <a:t>Le </a:t>
            </a:r>
            <a:r>
              <a:rPr lang="fr-FR" dirty="0" err="1"/>
              <a:t>Gifen</a:t>
            </a:r>
            <a:r>
              <a:rPr lang="fr-FR" dirty="0"/>
              <a:t> et </a:t>
            </a:r>
            <a:r>
              <a:rPr lang="fr-FR" dirty="0" err="1"/>
              <a:t>Nuclear</a:t>
            </a:r>
            <a:r>
              <a:rPr lang="fr-FR" dirty="0"/>
              <a:t> Valley ont informé leurs entreprises adhérentes</a:t>
            </a:r>
          </a:p>
          <a:p>
            <a:r>
              <a:rPr lang="fr-FR" dirty="0"/>
              <a:t>Les GR sont sollicités pour accompagner la démarche en lien avec la direction de la Sfen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91EA04A-CB17-CCCD-8AC1-50D2A0B4F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298" y="1289275"/>
            <a:ext cx="3432042" cy="4725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70DCD9F-31B1-F01D-01EA-30701A96ECD0}"/>
              </a:ext>
            </a:extLst>
          </p:cNvPr>
          <p:cNvSpPr txBox="1"/>
          <p:nvPr/>
        </p:nvSpPr>
        <p:spPr>
          <a:xfrm>
            <a:off x="1635739" y="5438185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https://www.youtube.com/watch?v=ELov1WklI90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35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F38160-FA28-7C46-B622-6D06A8CDC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Entreprises </a:t>
            </a:r>
            <a:r>
              <a:rPr lang="fr-FR" dirty="0" err="1"/>
              <a:t>Gifen</a:t>
            </a:r>
            <a:r>
              <a:rPr lang="fr-FR" dirty="0"/>
              <a:t> de la région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06F2D7-DE2F-64EE-82B2-17662A83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1C3EC3-4C9E-AAA4-9569-1D21ED242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F8CF22A-FFB7-89C2-9381-D3ED9062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9E95-CA4F-4BCF-8D63-D9FE1C247F6E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9475136-3020-C11B-CAAA-73FA3C302E2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AD919C57-9C2A-D7DA-9AB3-8C5286E1C43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941512" y="1947863"/>
            <a:ext cx="7934487" cy="3852000"/>
          </a:xfrm>
        </p:spPr>
        <p:txBody>
          <a:bodyPr/>
          <a:lstStyle/>
          <a:p>
            <a:r>
              <a:rPr lang="fr-FR" dirty="0"/>
              <a:t>Entreprises hors grands groupe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Sollicitation de </a:t>
            </a:r>
            <a:r>
              <a:rPr lang="fr-FR" dirty="0" err="1"/>
              <a:t>Nuclear</a:t>
            </a:r>
            <a:r>
              <a:rPr lang="fr-FR" dirty="0"/>
              <a:t> Valley pour établir les contacts avec ces entreprises et les établissements de Framatome </a:t>
            </a:r>
          </a:p>
        </p:txBody>
      </p:sp>
      <p:pic>
        <p:nvPicPr>
          <p:cNvPr id="8" name="Espace réservé du contenu 8">
            <a:extLst>
              <a:ext uri="{FF2B5EF4-FFF2-40B4-BE49-F238E27FC236}">
                <a16:creationId xmlns:a16="http://schemas.microsoft.com/office/drawing/2014/main" id="{7214A24C-8987-2D41-BEE5-2458E901E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406" y="1161000"/>
            <a:ext cx="5615587" cy="334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4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2C25E6-B50E-44C2-BB97-D501637B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slide : vidéo </a:t>
            </a:r>
            <a:r>
              <a:rPr lang="fr-FR" dirty="0" err="1"/>
              <a:t>lorem</a:t>
            </a:r>
            <a:r>
              <a:rPr lang="fr-FR" dirty="0"/>
              <a:t> ipsum </a:t>
            </a:r>
            <a:r>
              <a:rPr lang="fr-FR" dirty="0" err="1"/>
              <a:t>dolor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</a:t>
            </a:r>
            <a:r>
              <a:rPr lang="fr-FR" dirty="0" err="1"/>
              <a:t>amet</a:t>
            </a:r>
            <a:r>
              <a:rPr lang="fr-FR" dirty="0"/>
              <a:t>, </a:t>
            </a:r>
            <a:r>
              <a:rPr lang="fr-FR" dirty="0" err="1"/>
              <a:t>consectetur</a:t>
            </a:r>
            <a:r>
              <a:rPr lang="fr-FR" dirty="0"/>
              <a:t> </a:t>
            </a:r>
            <a:r>
              <a:rPr lang="fr-FR" dirty="0" err="1"/>
              <a:t>adipiscing</a:t>
            </a:r>
            <a:r>
              <a:rPr lang="fr-FR" dirty="0"/>
              <a:t> </a:t>
            </a:r>
            <a:r>
              <a:rPr lang="fr-FR" dirty="0" err="1"/>
              <a:t>elit</a:t>
            </a:r>
            <a:r>
              <a:rPr lang="fr-FR" dirty="0"/>
              <a:t>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A4989F-257D-4C08-B63C-91C57BC59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24/04/2023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2834AF-128D-4F67-AE85-9C1B3C05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Dispositif Welcome aboard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AB46CE-F653-477F-B3B0-0FAA971BA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9E95-CA4F-4BCF-8D63-D9FE1C247F6E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0E64EFB-1474-4D94-900E-AE3082868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000" y="1854461"/>
            <a:ext cx="5076000" cy="3045600"/>
          </a:xfrm>
          <a:prstGeom prst="rect">
            <a:avLst/>
          </a:prstGeom>
        </p:spPr>
      </p:pic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9F0FF757-0075-40D8-B94E-2CEE6C8069F1}"/>
              </a:ext>
            </a:extLst>
          </p:cNvPr>
          <p:cNvSpPr txBox="1">
            <a:spLocks/>
          </p:cNvSpPr>
          <p:nvPr/>
        </p:nvSpPr>
        <p:spPr>
          <a:xfrm>
            <a:off x="2026666" y="4994466"/>
            <a:ext cx="9412858" cy="948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0975" indent="-1809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363" indent="-179388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Arial" panose="020B0604020202020204" pitchFamily="34" charset="0"/>
              <a:buChar char="•"/>
              <a:defRPr sz="12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975" indent="-180975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4" indent="0">
              <a:buFont typeface="Arial" panose="020B0604020202020204" pitchFamily="34" charset="0"/>
              <a:buNone/>
            </a:pPr>
            <a:r>
              <a:rPr lang="fr-FR"/>
              <a:t>Conclusion : Vestibulum vitae gravida purus. Praesent fringilla dignissim tellus non aliquet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993ECD-AA3A-4784-7C9D-0C4BA9DCE6E6}"/>
              </a:ext>
            </a:extLst>
          </p:cNvPr>
          <p:cNvSpPr txBox="1"/>
          <p:nvPr/>
        </p:nvSpPr>
        <p:spPr>
          <a:xfrm>
            <a:off x="3048778" y="3248999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https://www.youtube.com/watch?v=ELov1WklI90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971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F4D82-8456-41A6-B14F-98CD2EB7098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Ce dispositif est aussi l’occasion de présenter la Sfen aux entreprises et solliciter des adhésions</a:t>
            </a:r>
          </a:p>
        </p:txBody>
      </p:sp>
    </p:spTree>
    <p:extLst>
      <p:ext uri="{BB962C8B-B14F-4D97-AF65-F5344CB8AC3E}">
        <p14:creationId xmlns:p14="http://schemas.microsoft.com/office/powerpoint/2010/main" val="34243333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42">
      <a:dk1>
        <a:sysClr val="windowText" lastClr="000000"/>
      </a:dk1>
      <a:lt1>
        <a:sysClr val="window" lastClr="FFFFFF"/>
      </a:lt1>
      <a:dk2>
        <a:srgbClr val="006885"/>
      </a:dk2>
      <a:lt2>
        <a:srgbClr val="E7E6E6"/>
      </a:lt2>
      <a:accent1>
        <a:srgbClr val="6F2C45"/>
      </a:accent1>
      <a:accent2>
        <a:srgbClr val="4AAEA0"/>
      </a:accent2>
      <a:accent3>
        <a:srgbClr val="50316E"/>
      </a:accent3>
      <a:accent4>
        <a:srgbClr val="BC90C1"/>
      </a:accent4>
      <a:accent5>
        <a:srgbClr val="00376F"/>
      </a:accent5>
      <a:accent6>
        <a:srgbClr val="009FE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186</Words>
  <Application>Microsoft Office PowerPoint</Application>
  <PresentationFormat>Grand écran</PresentationFormat>
  <Paragraphs>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Un dispositif destiné à améliorer l’attractivité de la Sfen</vt:lpstr>
      <vt:lpstr>Entreprises Gifen de la région</vt:lpstr>
      <vt:lpstr>Titre de la slide : vidéo lorem ipsum dolor sit amet, consectetur adipiscing elit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 Canonge</dc:creator>
  <cp:lastModifiedBy>Bourfc Sfen</cp:lastModifiedBy>
  <cp:revision>41</cp:revision>
  <dcterms:created xsi:type="dcterms:W3CDTF">2020-10-02T12:58:25Z</dcterms:created>
  <dcterms:modified xsi:type="dcterms:W3CDTF">2023-04-18T14:21:11Z</dcterms:modified>
</cp:coreProperties>
</file>